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8"/>
  </p:notesMasterIdLst>
  <p:sldIdLst>
    <p:sldId id="256" r:id="rId2"/>
    <p:sldId id="258" r:id="rId3"/>
    <p:sldId id="259" r:id="rId4"/>
    <p:sldId id="320" r:id="rId5"/>
    <p:sldId id="260" r:id="rId6"/>
    <p:sldId id="302" r:id="rId7"/>
    <p:sldId id="303" r:id="rId8"/>
    <p:sldId id="313" r:id="rId9"/>
    <p:sldId id="322" r:id="rId10"/>
    <p:sldId id="294" r:id="rId11"/>
    <p:sldId id="324" r:id="rId12"/>
    <p:sldId id="295" r:id="rId13"/>
    <p:sldId id="297" r:id="rId14"/>
    <p:sldId id="296" r:id="rId15"/>
    <p:sldId id="301" r:id="rId16"/>
    <p:sldId id="317" r:id="rId17"/>
    <p:sldId id="318" r:id="rId18"/>
    <p:sldId id="262" r:id="rId19"/>
    <p:sldId id="316" r:id="rId20"/>
    <p:sldId id="304" r:id="rId21"/>
    <p:sldId id="314" r:id="rId22"/>
    <p:sldId id="315" r:id="rId23"/>
    <p:sldId id="268" r:id="rId24"/>
    <p:sldId id="275" r:id="rId25"/>
    <p:sldId id="305" r:id="rId26"/>
    <p:sldId id="306" r:id="rId27"/>
    <p:sldId id="307" r:id="rId28"/>
    <p:sldId id="308" r:id="rId29"/>
    <p:sldId id="309" r:id="rId30"/>
    <p:sldId id="312" r:id="rId31"/>
    <p:sldId id="310" r:id="rId32"/>
    <p:sldId id="319" r:id="rId33"/>
    <p:sldId id="323" r:id="rId34"/>
    <p:sldId id="291" r:id="rId35"/>
    <p:sldId id="281" r:id="rId36"/>
    <p:sldId id="293" r:id="rId37"/>
  </p:sldIdLst>
  <p:sldSz cx="9144000" cy="5143500" type="screen16x9"/>
  <p:notesSz cx="6858000" cy="9144000"/>
  <p:embeddedFontLst>
    <p:embeddedFont>
      <p:font typeface="Arimo" panose="020B0604020202020204" charset="0"/>
      <p:regular r:id="rId39"/>
      <p:bold r:id="rId40"/>
      <p:italic r:id="rId41"/>
      <p:boldItalic r:id="rId42"/>
    </p:embeddedFont>
    <p:embeddedFont>
      <p:font typeface="Instrument Sans SemiBold"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DDED09-B747-483F-B7DB-C02DC87CE07F}">
  <a:tblStyle styleId="{A5DDED09-B747-483F-B7DB-C02DC87CE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18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29785972888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29785972888_2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297889bd8bc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297889bd8b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9785972888_0_37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29785972888_0_37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297889bd8b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297889bd8b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704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29785972888_0_37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29785972888_0_37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29785972888_1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29785972888_1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29785972888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29785972888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g2978597288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9" name="Google Shape;1989;g2978597288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p:nvPr/>
        </p:nvSpPr>
        <p:spPr>
          <a:xfrm>
            <a:off x="663250" y="145449"/>
            <a:ext cx="287088" cy="2875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0" name="Google Shape;10;p2"/>
          <p:cNvSpPr txBox="1">
            <a:spLocks noGrp="1"/>
          </p:cNvSpPr>
          <p:nvPr>
            <p:ph type="ctrTitle"/>
          </p:nvPr>
        </p:nvSpPr>
        <p:spPr>
          <a:xfrm>
            <a:off x="713100" y="1335200"/>
            <a:ext cx="46749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100" y="3515749"/>
            <a:ext cx="4674900" cy="382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123550" y="441140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3" name="Google Shape;13;p2"/>
          <p:cNvSpPr/>
          <p:nvPr/>
        </p:nvSpPr>
        <p:spPr>
          <a:xfrm>
            <a:off x="-41951" y="-118625"/>
            <a:ext cx="391697" cy="908549"/>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 name="Google Shape;14;p2"/>
          <p:cNvSpPr/>
          <p:nvPr/>
        </p:nvSpPr>
        <p:spPr>
          <a:xfrm rot="4557709">
            <a:off x="8588266" y="-458959"/>
            <a:ext cx="431618" cy="1001152"/>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5" name="Google Shape;15;p2"/>
          <p:cNvGrpSpPr/>
          <p:nvPr/>
        </p:nvGrpSpPr>
        <p:grpSpPr>
          <a:xfrm>
            <a:off x="261039" y="4290007"/>
            <a:ext cx="506685" cy="732078"/>
            <a:chOff x="687960" y="2987640"/>
            <a:chExt cx="340560" cy="492120"/>
          </a:xfrm>
        </p:grpSpPr>
        <p:sp>
          <p:nvSpPr>
            <p:cNvPr id="16" name="Google Shape;16;p2"/>
            <p:cNvSpPr/>
            <p:nvPr/>
          </p:nvSpPr>
          <p:spPr>
            <a:xfrm>
              <a:off x="687960" y="2987640"/>
              <a:ext cx="340560" cy="492120"/>
            </a:xfrm>
            <a:custGeom>
              <a:avLst/>
              <a:gdLst/>
              <a:ahLst/>
              <a:cxnLst/>
              <a:rect l="l" t="t" r="r" b="b"/>
              <a:pathLst>
                <a:path w="946" h="1367" extrusionOk="0">
                  <a:moveTo>
                    <a:pt x="946" y="1187"/>
                  </a:moveTo>
                  <a:cubicBezTo>
                    <a:pt x="947" y="1187"/>
                    <a:pt x="943" y="1189"/>
                    <a:pt x="936" y="1191"/>
                  </a:cubicBezTo>
                  <a:cubicBezTo>
                    <a:pt x="853" y="1219"/>
                    <a:pt x="298" y="1367"/>
                    <a:pt x="298" y="1367"/>
                  </a:cubicBezTo>
                  <a:cubicBezTo>
                    <a:pt x="-110" y="885"/>
                    <a:pt x="20" y="0"/>
                    <a:pt x="20" y="0"/>
                  </a:cubicBezTo>
                  <a:cubicBezTo>
                    <a:pt x="20" y="0"/>
                    <a:pt x="29" y="1"/>
                    <a:pt x="46" y="4"/>
                  </a:cubicBezTo>
                  <a:cubicBezTo>
                    <a:pt x="166" y="24"/>
                    <a:pt x="644" y="108"/>
                    <a:pt x="789" y="171"/>
                  </a:cubicBezTo>
                  <a:cubicBezTo>
                    <a:pt x="721" y="571"/>
                    <a:pt x="933" y="1182"/>
                    <a:pt x="946" y="11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7" name="Google Shape;17;p2"/>
            <p:cNvSpPr/>
            <p:nvPr/>
          </p:nvSpPr>
          <p:spPr>
            <a:xfrm>
              <a:off x="734760" y="3058920"/>
              <a:ext cx="190080" cy="36720"/>
            </a:xfrm>
            <a:custGeom>
              <a:avLst/>
              <a:gdLst/>
              <a:ahLst/>
              <a:cxnLst/>
              <a:rect l="l" t="t" r="r" b="b"/>
              <a:pathLst>
                <a:path w="528" h="102" extrusionOk="0">
                  <a:moveTo>
                    <a:pt x="525" y="102"/>
                  </a:moveTo>
                  <a:lnTo>
                    <a:pt x="0" y="18"/>
                  </a:lnTo>
                  <a:lnTo>
                    <a:pt x="3" y="0"/>
                  </a:lnTo>
                  <a:lnTo>
                    <a:pt x="528" y="84"/>
                  </a:lnTo>
                  <a:lnTo>
                    <a:pt x="525"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8" name="Google Shape;18;p2"/>
            <p:cNvSpPr/>
            <p:nvPr/>
          </p:nvSpPr>
          <p:spPr>
            <a:xfrm>
              <a:off x="734760" y="3101760"/>
              <a:ext cx="190080" cy="37440"/>
            </a:xfrm>
            <a:custGeom>
              <a:avLst/>
              <a:gdLst/>
              <a:ahLst/>
              <a:cxnLst/>
              <a:rect l="l" t="t" r="r" b="b"/>
              <a:pathLst>
                <a:path w="528" h="104" extrusionOk="0">
                  <a:moveTo>
                    <a:pt x="525" y="104"/>
                  </a:moveTo>
                  <a:lnTo>
                    <a:pt x="0" y="19"/>
                  </a:lnTo>
                  <a:lnTo>
                    <a:pt x="3" y="0"/>
                  </a:lnTo>
                  <a:lnTo>
                    <a:pt x="528" y="85"/>
                  </a:lnTo>
                  <a:lnTo>
                    <a:pt x="525" y="104"/>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9" name="Google Shape;19;p2"/>
            <p:cNvSpPr/>
            <p:nvPr/>
          </p:nvSpPr>
          <p:spPr>
            <a:xfrm>
              <a:off x="734400" y="3158640"/>
              <a:ext cx="191160" cy="16920"/>
            </a:xfrm>
            <a:custGeom>
              <a:avLst/>
              <a:gdLst/>
              <a:ahLst/>
              <a:cxnLst/>
              <a:rect l="l" t="t" r="r" b="b"/>
              <a:pathLst>
                <a:path w="531" h="47" extrusionOk="0">
                  <a:moveTo>
                    <a:pt x="529" y="47"/>
                  </a:moveTo>
                  <a:lnTo>
                    <a:pt x="0" y="20"/>
                  </a:lnTo>
                  <a:lnTo>
                    <a:pt x="1" y="0"/>
                  </a:lnTo>
                  <a:lnTo>
                    <a:pt x="531" y="29"/>
                  </a:lnTo>
                  <a:lnTo>
                    <a:pt x="52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 name="Google Shape;20;p2"/>
            <p:cNvSpPr/>
            <p:nvPr/>
          </p:nvSpPr>
          <p:spPr>
            <a:xfrm>
              <a:off x="740880" y="3204000"/>
              <a:ext cx="190800" cy="21960"/>
            </a:xfrm>
            <a:custGeom>
              <a:avLst/>
              <a:gdLst/>
              <a:ahLst/>
              <a:cxnLst/>
              <a:rect l="l" t="t" r="r" b="b"/>
              <a:pathLst>
                <a:path w="530" h="61" extrusionOk="0">
                  <a:moveTo>
                    <a:pt x="1" y="61"/>
                  </a:moveTo>
                  <a:lnTo>
                    <a:pt x="0" y="43"/>
                  </a:lnTo>
                  <a:lnTo>
                    <a:pt x="528" y="0"/>
                  </a:lnTo>
                  <a:lnTo>
                    <a:pt x="530" y="19"/>
                  </a:lnTo>
                  <a:lnTo>
                    <a:pt x="1" y="61"/>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1" name="Google Shape;21;p2"/>
            <p:cNvSpPr/>
            <p:nvPr/>
          </p:nvSpPr>
          <p:spPr>
            <a:xfrm>
              <a:off x="749160" y="3236760"/>
              <a:ext cx="189720" cy="36720"/>
            </a:xfrm>
            <a:custGeom>
              <a:avLst/>
              <a:gdLst/>
              <a:ahLst/>
              <a:cxnLst/>
              <a:rect l="l" t="t" r="r" b="b"/>
              <a:pathLst>
                <a:path w="527" h="102" extrusionOk="0">
                  <a:moveTo>
                    <a:pt x="2" y="102"/>
                  </a:moveTo>
                  <a:lnTo>
                    <a:pt x="0" y="83"/>
                  </a:lnTo>
                  <a:lnTo>
                    <a:pt x="524" y="0"/>
                  </a:lnTo>
                  <a:lnTo>
                    <a:pt x="527" y="18"/>
                  </a:lnTo>
                  <a:lnTo>
                    <a:pt x="2"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22" name="Google Shape;22;p2"/>
          <p:cNvGrpSpPr/>
          <p:nvPr/>
        </p:nvGrpSpPr>
        <p:grpSpPr>
          <a:xfrm rot="3427402">
            <a:off x="8332981" y="71143"/>
            <a:ext cx="646373" cy="673725"/>
            <a:chOff x="1646911" y="4131364"/>
            <a:chExt cx="506674" cy="528115"/>
          </a:xfrm>
        </p:grpSpPr>
        <p:sp>
          <p:nvSpPr>
            <p:cNvPr id="23" name="Google Shape;23;p2"/>
            <p:cNvSpPr/>
            <p:nvPr/>
          </p:nvSpPr>
          <p:spPr>
            <a:xfrm>
              <a:off x="1646911" y="4131364"/>
              <a:ext cx="506674" cy="528115"/>
            </a:xfrm>
            <a:custGeom>
              <a:avLst/>
              <a:gdLst/>
              <a:ahLst/>
              <a:cxnLst/>
              <a:rect l="l" t="t" r="r" b="b"/>
              <a:pathLst>
                <a:path w="686" h="715" extrusionOk="0">
                  <a:moveTo>
                    <a:pt x="686" y="648"/>
                  </a:moveTo>
                  <a:lnTo>
                    <a:pt x="381" y="714"/>
                  </a:lnTo>
                  <a:lnTo>
                    <a:pt x="376" y="715"/>
                  </a:lnTo>
                  <a:cubicBezTo>
                    <a:pt x="376" y="715"/>
                    <a:pt x="286" y="391"/>
                    <a:pt x="0" y="227"/>
                  </a:cubicBezTo>
                  <a:lnTo>
                    <a:pt x="376" y="0"/>
                  </a:lnTo>
                  <a:cubicBezTo>
                    <a:pt x="376" y="0"/>
                    <a:pt x="377" y="1"/>
                    <a:pt x="380" y="4"/>
                  </a:cubicBezTo>
                  <a:cubicBezTo>
                    <a:pt x="414" y="47"/>
                    <a:pt x="663" y="366"/>
                    <a:pt x="686" y="64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 name="Google Shape;24;p2"/>
            <p:cNvSpPr/>
            <p:nvPr/>
          </p:nvSpPr>
          <p:spPr>
            <a:xfrm>
              <a:off x="1765824" y="4222953"/>
              <a:ext cx="158797" cy="81248"/>
            </a:xfrm>
            <a:custGeom>
              <a:avLst/>
              <a:gdLst/>
              <a:ahLst/>
              <a:cxnLst/>
              <a:rect l="l" t="t" r="r" b="b"/>
              <a:pathLst>
                <a:path w="215" h="110" extrusionOk="0">
                  <a:moveTo>
                    <a:pt x="0" y="110"/>
                  </a:moveTo>
                  <a:lnTo>
                    <a:pt x="215" y="0"/>
                  </a:lnTo>
                  <a:lnTo>
                    <a:pt x="0" y="110"/>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5" name="Google Shape;25;p2"/>
            <p:cNvSpPr/>
            <p:nvPr/>
          </p:nvSpPr>
          <p:spPr>
            <a:xfrm>
              <a:off x="1810140" y="4293123"/>
              <a:ext cx="154366" cy="66476"/>
            </a:xfrm>
            <a:custGeom>
              <a:avLst/>
              <a:gdLst/>
              <a:ahLst/>
              <a:cxnLst/>
              <a:rect l="l" t="t" r="r" b="b"/>
              <a:pathLst>
                <a:path w="209" h="90" extrusionOk="0">
                  <a:moveTo>
                    <a:pt x="0" y="90"/>
                  </a:moveTo>
                  <a:lnTo>
                    <a:pt x="209" y="0"/>
                  </a:lnTo>
                  <a:lnTo>
                    <a:pt x="0" y="90"/>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6" name="Google Shape;26;p2"/>
            <p:cNvSpPr/>
            <p:nvPr/>
          </p:nvSpPr>
          <p:spPr>
            <a:xfrm>
              <a:off x="1845592" y="4348519"/>
              <a:ext cx="142548" cy="50965"/>
            </a:xfrm>
            <a:custGeom>
              <a:avLst/>
              <a:gdLst/>
              <a:ahLst/>
              <a:cxnLst/>
              <a:rect l="l" t="t" r="r" b="b"/>
              <a:pathLst>
                <a:path w="193" h="69" extrusionOk="0">
                  <a:moveTo>
                    <a:pt x="0" y="69"/>
                  </a:moveTo>
                  <a:lnTo>
                    <a:pt x="193" y="0"/>
                  </a:lnTo>
                  <a:lnTo>
                    <a:pt x="0" y="69"/>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7" name="Google Shape;27;p2"/>
            <p:cNvSpPr/>
            <p:nvPr/>
          </p:nvSpPr>
          <p:spPr>
            <a:xfrm>
              <a:off x="1880306" y="4399484"/>
              <a:ext cx="148457" cy="52442"/>
            </a:xfrm>
            <a:custGeom>
              <a:avLst/>
              <a:gdLst/>
              <a:ahLst/>
              <a:cxnLst/>
              <a:rect l="l" t="t" r="r" b="b"/>
              <a:pathLst>
                <a:path w="201" h="71" extrusionOk="0">
                  <a:moveTo>
                    <a:pt x="0" y="71"/>
                  </a:moveTo>
                  <a:lnTo>
                    <a:pt x="201" y="0"/>
                  </a:lnTo>
                  <a:lnTo>
                    <a:pt x="0" y="71"/>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8" name="Google Shape;28;p2"/>
          <p:cNvSpPr/>
          <p:nvPr/>
        </p:nvSpPr>
        <p:spPr>
          <a:xfrm>
            <a:off x="261058" y="912250"/>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9" name="Google Shape;29;p2"/>
          <p:cNvSpPr/>
          <p:nvPr/>
        </p:nvSpPr>
        <p:spPr>
          <a:xfrm>
            <a:off x="8601569" y="4603998"/>
            <a:ext cx="287100" cy="287527"/>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0" name="Google Shape;30;p2"/>
          <p:cNvSpPr/>
          <p:nvPr/>
        </p:nvSpPr>
        <p:spPr>
          <a:xfrm>
            <a:off x="7820626" y="145450"/>
            <a:ext cx="120400" cy="120599"/>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 name="Google Shape;31;p2"/>
          <p:cNvSpPr/>
          <p:nvPr/>
        </p:nvSpPr>
        <p:spPr>
          <a:xfrm>
            <a:off x="1097196" y="4693375"/>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BLANK_10">
    <p:bg>
      <p:bgPr>
        <a:solidFill>
          <a:schemeClr val="dk2"/>
        </a:solidFill>
        <a:effectLst/>
      </p:bgPr>
    </p:bg>
    <p:spTree>
      <p:nvGrpSpPr>
        <p:cNvPr id="1" name="Shape 473"/>
        <p:cNvGrpSpPr/>
        <p:nvPr/>
      </p:nvGrpSpPr>
      <p:grpSpPr>
        <a:xfrm>
          <a:off x="0" y="0"/>
          <a:ext cx="0" cy="0"/>
          <a:chOff x="0" y="0"/>
          <a:chExt cx="0" cy="0"/>
        </a:xfrm>
      </p:grpSpPr>
      <p:sp>
        <p:nvSpPr>
          <p:cNvPr id="474" name="Google Shape;474;p25"/>
          <p:cNvSpPr txBox="1">
            <a:spLocks noGrp="1"/>
          </p:cNvSpPr>
          <p:nvPr>
            <p:ph type="title"/>
          </p:nvPr>
        </p:nvSpPr>
        <p:spPr>
          <a:xfrm>
            <a:off x="713100" y="5304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5" name="Google Shape;475;p25"/>
          <p:cNvSpPr txBox="1">
            <a:spLocks noGrp="1"/>
          </p:cNvSpPr>
          <p:nvPr>
            <p:ph type="body" idx="1"/>
          </p:nvPr>
        </p:nvSpPr>
        <p:spPr>
          <a:xfrm>
            <a:off x="713100" y="1277925"/>
            <a:ext cx="7717800" cy="11592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5"/>
              </a:buClr>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76" name="Google Shape;476;p25"/>
          <p:cNvSpPr/>
          <p:nvPr/>
        </p:nvSpPr>
        <p:spPr>
          <a:xfrm rot="10800000">
            <a:off x="7652913" y="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77" name="Google Shape;477;p25"/>
          <p:cNvGrpSpPr/>
          <p:nvPr/>
        </p:nvGrpSpPr>
        <p:grpSpPr>
          <a:xfrm flipH="1">
            <a:off x="8430889" y="321057"/>
            <a:ext cx="506685" cy="732078"/>
            <a:chOff x="687960" y="2987640"/>
            <a:chExt cx="340560" cy="492120"/>
          </a:xfrm>
        </p:grpSpPr>
        <p:sp>
          <p:nvSpPr>
            <p:cNvPr id="478" name="Google Shape;478;p25"/>
            <p:cNvSpPr/>
            <p:nvPr/>
          </p:nvSpPr>
          <p:spPr>
            <a:xfrm>
              <a:off x="687960" y="2987640"/>
              <a:ext cx="340560" cy="492120"/>
            </a:xfrm>
            <a:custGeom>
              <a:avLst/>
              <a:gdLst/>
              <a:ahLst/>
              <a:cxnLst/>
              <a:rect l="l" t="t" r="r" b="b"/>
              <a:pathLst>
                <a:path w="946" h="1367" extrusionOk="0">
                  <a:moveTo>
                    <a:pt x="946" y="1187"/>
                  </a:moveTo>
                  <a:cubicBezTo>
                    <a:pt x="947" y="1187"/>
                    <a:pt x="943" y="1189"/>
                    <a:pt x="936" y="1191"/>
                  </a:cubicBezTo>
                  <a:cubicBezTo>
                    <a:pt x="853" y="1219"/>
                    <a:pt x="298" y="1367"/>
                    <a:pt x="298" y="1367"/>
                  </a:cubicBezTo>
                  <a:cubicBezTo>
                    <a:pt x="-110" y="885"/>
                    <a:pt x="20" y="0"/>
                    <a:pt x="20" y="0"/>
                  </a:cubicBezTo>
                  <a:cubicBezTo>
                    <a:pt x="20" y="0"/>
                    <a:pt x="29" y="1"/>
                    <a:pt x="46" y="4"/>
                  </a:cubicBezTo>
                  <a:cubicBezTo>
                    <a:pt x="166" y="24"/>
                    <a:pt x="644" y="108"/>
                    <a:pt x="789" y="171"/>
                  </a:cubicBezTo>
                  <a:cubicBezTo>
                    <a:pt x="721" y="571"/>
                    <a:pt x="933" y="1182"/>
                    <a:pt x="946" y="11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9" name="Google Shape;479;p25"/>
            <p:cNvSpPr/>
            <p:nvPr/>
          </p:nvSpPr>
          <p:spPr>
            <a:xfrm>
              <a:off x="734760" y="3058920"/>
              <a:ext cx="190080" cy="36720"/>
            </a:xfrm>
            <a:custGeom>
              <a:avLst/>
              <a:gdLst/>
              <a:ahLst/>
              <a:cxnLst/>
              <a:rect l="l" t="t" r="r" b="b"/>
              <a:pathLst>
                <a:path w="528" h="102" extrusionOk="0">
                  <a:moveTo>
                    <a:pt x="525" y="102"/>
                  </a:moveTo>
                  <a:lnTo>
                    <a:pt x="0" y="18"/>
                  </a:lnTo>
                  <a:lnTo>
                    <a:pt x="3" y="0"/>
                  </a:lnTo>
                  <a:lnTo>
                    <a:pt x="528" y="84"/>
                  </a:lnTo>
                  <a:lnTo>
                    <a:pt x="525"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0" name="Google Shape;480;p25"/>
            <p:cNvSpPr/>
            <p:nvPr/>
          </p:nvSpPr>
          <p:spPr>
            <a:xfrm>
              <a:off x="734760" y="3101760"/>
              <a:ext cx="190080" cy="37440"/>
            </a:xfrm>
            <a:custGeom>
              <a:avLst/>
              <a:gdLst/>
              <a:ahLst/>
              <a:cxnLst/>
              <a:rect l="l" t="t" r="r" b="b"/>
              <a:pathLst>
                <a:path w="528" h="104" extrusionOk="0">
                  <a:moveTo>
                    <a:pt x="525" y="104"/>
                  </a:moveTo>
                  <a:lnTo>
                    <a:pt x="0" y="19"/>
                  </a:lnTo>
                  <a:lnTo>
                    <a:pt x="3" y="0"/>
                  </a:lnTo>
                  <a:lnTo>
                    <a:pt x="528" y="85"/>
                  </a:lnTo>
                  <a:lnTo>
                    <a:pt x="525" y="104"/>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1" name="Google Shape;481;p25"/>
            <p:cNvSpPr/>
            <p:nvPr/>
          </p:nvSpPr>
          <p:spPr>
            <a:xfrm>
              <a:off x="734400" y="3158640"/>
              <a:ext cx="191160" cy="16920"/>
            </a:xfrm>
            <a:custGeom>
              <a:avLst/>
              <a:gdLst/>
              <a:ahLst/>
              <a:cxnLst/>
              <a:rect l="l" t="t" r="r" b="b"/>
              <a:pathLst>
                <a:path w="531" h="47" extrusionOk="0">
                  <a:moveTo>
                    <a:pt x="529" y="47"/>
                  </a:moveTo>
                  <a:lnTo>
                    <a:pt x="0" y="20"/>
                  </a:lnTo>
                  <a:lnTo>
                    <a:pt x="1" y="0"/>
                  </a:lnTo>
                  <a:lnTo>
                    <a:pt x="531" y="29"/>
                  </a:lnTo>
                  <a:lnTo>
                    <a:pt x="52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2" name="Google Shape;482;p25"/>
            <p:cNvSpPr/>
            <p:nvPr/>
          </p:nvSpPr>
          <p:spPr>
            <a:xfrm>
              <a:off x="740880" y="3204000"/>
              <a:ext cx="190800" cy="21960"/>
            </a:xfrm>
            <a:custGeom>
              <a:avLst/>
              <a:gdLst/>
              <a:ahLst/>
              <a:cxnLst/>
              <a:rect l="l" t="t" r="r" b="b"/>
              <a:pathLst>
                <a:path w="530" h="61" extrusionOk="0">
                  <a:moveTo>
                    <a:pt x="1" y="61"/>
                  </a:moveTo>
                  <a:lnTo>
                    <a:pt x="0" y="43"/>
                  </a:lnTo>
                  <a:lnTo>
                    <a:pt x="528" y="0"/>
                  </a:lnTo>
                  <a:lnTo>
                    <a:pt x="530" y="19"/>
                  </a:lnTo>
                  <a:lnTo>
                    <a:pt x="1" y="61"/>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83" name="Google Shape;483;p25"/>
            <p:cNvSpPr/>
            <p:nvPr/>
          </p:nvSpPr>
          <p:spPr>
            <a:xfrm>
              <a:off x="749160" y="3236760"/>
              <a:ext cx="189720" cy="36720"/>
            </a:xfrm>
            <a:custGeom>
              <a:avLst/>
              <a:gdLst/>
              <a:ahLst/>
              <a:cxnLst/>
              <a:rect l="l" t="t" r="r" b="b"/>
              <a:pathLst>
                <a:path w="527" h="102" extrusionOk="0">
                  <a:moveTo>
                    <a:pt x="2" y="102"/>
                  </a:moveTo>
                  <a:lnTo>
                    <a:pt x="0" y="83"/>
                  </a:lnTo>
                  <a:lnTo>
                    <a:pt x="524" y="0"/>
                  </a:lnTo>
                  <a:lnTo>
                    <a:pt x="527" y="18"/>
                  </a:lnTo>
                  <a:lnTo>
                    <a:pt x="2"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484" name="Google Shape;484;p25"/>
          <p:cNvSpPr/>
          <p:nvPr/>
        </p:nvSpPr>
        <p:spPr>
          <a:xfrm rot="-2327713">
            <a:off x="-2307" y="4283099"/>
            <a:ext cx="391698" cy="908550"/>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5" name="Google Shape;485;p25"/>
          <p:cNvSpPr/>
          <p:nvPr/>
        </p:nvSpPr>
        <p:spPr>
          <a:xfrm>
            <a:off x="320227" y="4144850"/>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6" name="Google Shape;486;p25"/>
          <p:cNvSpPr/>
          <p:nvPr/>
        </p:nvSpPr>
        <p:spPr>
          <a:xfrm rot="4372979">
            <a:off x="785476" y="-416825"/>
            <a:ext cx="391697" cy="908547"/>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7" name="Google Shape;487;p25"/>
          <p:cNvSpPr/>
          <p:nvPr/>
        </p:nvSpPr>
        <p:spPr>
          <a:xfrm>
            <a:off x="8777815" y="4657373"/>
            <a:ext cx="159751" cy="160003"/>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8" name="Google Shape;488;p25"/>
          <p:cNvSpPr/>
          <p:nvPr/>
        </p:nvSpPr>
        <p:spPr>
          <a:xfrm>
            <a:off x="7832203" y="312687"/>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9" name="Google Shape;489;p25"/>
          <p:cNvSpPr/>
          <p:nvPr/>
        </p:nvSpPr>
        <p:spPr>
          <a:xfrm rot="-6783758">
            <a:off x="7975494" y="4638523"/>
            <a:ext cx="391697" cy="908547"/>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0" name="Google Shape;490;p25"/>
          <p:cNvSpPr/>
          <p:nvPr/>
        </p:nvSpPr>
        <p:spPr>
          <a:xfrm>
            <a:off x="189853" y="251587"/>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1" name="Google Shape;491;p25"/>
          <p:cNvSpPr/>
          <p:nvPr/>
        </p:nvSpPr>
        <p:spPr>
          <a:xfrm>
            <a:off x="659816" y="4684012"/>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BLANK_3">
    <p:bg>
      <p:bgPr>
        <a:solidFill>
          <a:schemeClr val="dk2"/>
        </a:solidFill>
        <a:effectLst/>
      </p:bgPr>
    </p:bg>
    <p:spTree>
      <p:nvGrpSpPr>
        <p:cNvPr id="1" name="Shape 572"/>
        <p:cNvGrpSpPr/>
        <p:nvPr/>
      </p:nvGrpSpPr>
      <p:grpSpPr>
        <a:xfrm>
          <a:off x="0" y="0"/>
          <a:ext cx="0" cy="0"/>
          <a:chOff x="0" y="0"/>
          <a:chExt cx="0" cy="0"/>
        </a:xfrm>
      </p:grpSpPr>
      <p:sp>
        <p:nvSpPr>
          <p:cNvPr id="573" name="Google Shape;573;p30"/>
          <p:cNvSpPr/>
          <p:nvPr/>
        </p:nvSpPr>
        <p:spPr>
          <a:xfrm>
            <a:off x="-70761" y="441140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4" name="Google Shape;574;p30"/>
          <p:cNvSpPr/>
          <p:nvPr/>
        </p:nvSpPr>
        <p:spPr>
          <a:xfrm rot="10800000">
            <a:off x="8874152" y="4363977"/>
            <a:ext cx="391697" cy="908549"/>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75" name="Google Shape;575;p30"/>
          <p:cNvGrpSpPr/>
          <p:nvPr/>
        </p:nvGrpSpPr>
        <p:grpSpPr>
          <a:xfrm>
            <a:off x="151507" y="4137607"/>
            <a:ext cx="506685" cy="732078"/>
            <a:chOff x="687960" y="2987640"/>
            <a:chExt cx="340560" cy="492120"/>
          </a:xfrm>
        </p:grpSpPr>
        <p:sp>
          <p:nvSpPr>
            <p:cNvPr id="576" name="Google Shape;576;p30"/>
            <p:cNvSpPr/>
            <p:nvPr/>
          </p:nvSpPr>
          <p:spPr>
            <a:xfrm>
              <a:off x="687960" y="2987640"/>
              <a:ext cx="340560" cy="492120"/>
            </a:xfrm>
            <a:custGeom>
              <a:avLst/>
              <a:gdLst/>
              <a:ahLst/>
              <a:cxnLst/>
              <a:rect l="l" t="t" r="r" b="b"/>
              <a:pathLst>
                <a:path w="946" h="1367" extrusionOk="0">
                  <a:moveTo>
                    <a:pt x="946" y="1187"/>
                  </a:moveTo>
                  <a:cubicBezTo>
                    <a:pt x="947" y="1187"/>
                    <a:pt x="943" y="1189"/>
                    <a:pt x="936" y="1191"/>
                  </a:cubicBezTo>
                  <a:cubicBezTo>
                    <a:pt x="853" y="1219"/>
                    <a:pt x="298" y="1367"/>
                    <a:pt x="298" y="1367"/>
                  </a:cubicBezTo>
                  <a:cubicBezTo>
                    <a:pt x="-110" y="885"/>
                    <a:pt x="20" y="0"/>
                    <a:pt x="20" y="0"/>
                  </a:cubicBezTo>
                  <a:cubicBezTo>
                    <a:pt x="20" y="0"/>
                    <a:pt x="29" y="1"/>
                    <a:pt x="46" y="4"/>
                  </a:cubicBezTo>
                  <a:cubicBezTo>
                    <a:pt x="166" y="24"/>
                    <a:pt x="644" y="108"/>
                    <a:pt x="789" y="171"/>
                  </a:cubicBezTo>
                  <a:cubicBezTo>
                    <a:pt x="721" y="571"/>
                    <a:pt x="933" y="1182"/>
                    <a:pt x="946" y="11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77" name="Google Shape;577;p30"/>
            <p:cNvSpPr/>
            <p:nvPr/>
          </p:nvSpPr>
          <p:spPr>
            <a:xfrm>
              <a:off x="734760" y="3058920"/>
              <a:ext cx="190080" cy="36720"/>
            </a:xfrm>
            <a:custGeom>
              <a:avLst/>
              <a:gdLst/>
              <a:ahLst/>
              <a:cxnLst/>
              <a:rect l="l" t="t" r="r" b="b"/>
              <a:pathLst>
                <a:path w="528" h="102" extrusionOk="0">
                  <a:moveTo>
                    <a:pt x="525" y="102"/>
                  </a:moveTo>
                  <a:lnTo>
                    <a:pt x="0" y="18"/>
                  </a:lnTo>
                  <a:lnTo>
                    <a:pt x="3" y="0"/>
                  </a:lnTo>
                  <a:lnTo>
                    <a:pt x="528" y="84"/>
                  </a:lnTo>
                  <a:lnTo>
                    <a:pt x="525"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8" name="Google Shape;578;p30"/>
            <p:cNvSpPr/>
            <p:nvPr/>
          </p:nvSpPr>
          <p:spPr>
            <a:xfrm>
              <a:off x="734760" y="3101760"/>
              <a:ext cx="190080" cy="37440"/>
            </a:xfrm>
            <a:custGeom>
              <a:avLst/>
              <a:gdLst/>
              <a:ahLst/>
              <a:cxnLst/>
              <a:rect l="l" t="t" r="r" b="b"/>
              <a:pathLst>
                <a:path w="528" h="104" extrusionOk="0">
                  <a:moveTo>
                    <a:pt x="525" y="104"/>
                  </a:moveTo>
                  <a:lnTo>
                    <a:pt x="0" y="19"/>
                  </a:lnTo>
                  <a:lnTo>
                    <a:pt x="3" y="0"/>
                  </a:lnTo>
                  <a:lnTo>
                    <a:pt x="528" y="85"/>
                  </a:lnTo>
                  <a:lnTo>
                    <a:pt x="525" y="104"/>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79" name="Google Shape;579;p30"/>
            <p:cNvSpPr/>
            <p:nvPr/>
          </p:nvSpPr>
          <p:spPr>
            <a:xfrm>
              <a:off x="734400" y="3158640"/>
              <a:ext cx="191160" cy="16920"/>
            </a:xfrm>
            <a:custGeom>
              <a:avLst/>
              <a:gdLst/>
              <a:ahLst/>
              <a:cxnLst/>
              <a:rect l="l" t="t" r="r" b="b"/>
              <a:pathLst>
                <a:path w="531" h="47" extrusionOk="0">
                  <a:moveTo>
                    <a:pt x="529" y="47"/>
                  </a:moveTo>
                  <a:lnTo>
                    <a:pt x="0" y="20"/>
                  </a:lnTo>
                  <a:lnTo>
                    <a:pt x="1" y="0"/>
                  </a:lnTo>
                  <a:lnTo>
                    <a:pt x="531" y="29"/>
                  </a:lnTo>
                  <a:lnTo>
                    <a:pt x="52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0" name="Google Shape;580;p30"/>
            <p:cNvSpPr/>
            <p:nvPr/>
          </p:nvSpPr>
          <p:spPr>
            <a:xfrm>
              <a:off x="740880" y="3204000"/>
              <a:ext cx="190800" cy="21960"/>
            </a:xfrm>
            <a:custGeom>
              <a:avLst/>
              <a:gdLst/>
              <a:ahLst/>
              <a:cxnLst/>
              <a:rect l="l" t="t" r="r" b="b"/>
              <a:pathLst>
                <a:path w="530" h="61" extrusionOk="0">
                  <a:moveTo>
                    <a:pt x="1" y="61"/>
                  </a:moveTo>
                  <a:lnTo>
                    <a:pt x="0" y="43"/>
                  </a:lnTo>
                  <a:lnTo>
                    <a:pt x="528" y="0"/>
                  </a:lnTo>
                  <a:lnTo>
                    <a:pt x="530" y="19"/>
                  </a:lnTo>
                  <a:lnTo>
                    <a:pt x="1" y="61"/>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81" name="Google Shape;581;p30"/>
            <p:cNvSpPr/>
            <p:nvPr/>
          </p:nvSpPr>
          <p:spPr>
            <a:xfrm>
              <a:off x="749160" y="3236760"/>
              <a:ext cx="189720" cy="36720"/>
            </a:xfrm>
            <a:custGeom>
              <a:avLst/>
              <a:gdLst/>
              <a:ahLst/>
              <a:cxnLst/>
              <a:rect l="l" t="t" r="r" b="b"/>
              <a:pathLst>
                <a:path w="527" h="102" extrusionOk="0">
                  <a:moveTo>
                    <a:pt x="2" y="102"/>
                  </a:moveTo>
                  <a:lnTo>
                    <a:pt x="0" y="83"/>
                  </a:lnTo>
                  <a:lnTo>
                    <a:pt x="524" y="0"/>
                  </a:lnTo>
                  <a:lnTo>
                    <a:pt x="527" y="18"/>
                  </a:lnTo>
                  <a:lnTo>
                    <a:pt x="2"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82" name="Google Shape;582;p30"/>
          <p:cNvSpPr/>
          <p:nvPr/>
        </p:nvSpPr>
        <p:spPr>
          <a:xfrm rot="10800000">
            <a:off x="8130186" y="4674476"/>
            <a:ext cx="287088" cy="2875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3" name="Google Shape;583;p30"/>
          <p:cNvSpPr/>
          <p:nvPr/>
        </p:nvSpPr>
        <p:spPr>
          <a:xfrm rot="10800000">
            <a:off x="8713954" y="4195826"/>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4" name="Google Shape;584;p30"/>
          <p:cNvSpPr/>
          <p:nvPr/>
        </p:nvSpPr>
        <p:spPr>
          <a:xfrm rot="10800000" flipH="1">
            <a:off x="8587059" y="275350"/>
            <a:ext cx="287100" cy="287527"/>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5" name="Google Shape;585;p30"/>
          <p:cNvSpPr/>
          <p:nvPr/>
        </p:nvSpPr>
        <p:spPr>
          <a:xfrm flipH="1">
            <a:off x="779035" y="154750"/>
            <a:ext cx="120400" cy="120599"/>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6" name="Google Shape;586;p30"/>
          <p:cNvSpPr/>
          <p:nvPr/>
        </p:nvSpPr>
        <p:spPr>
          <a:xfrm>
            <a:off x="1149985" y="4693375"/>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7" name="Google Shape;587;p30"/>
          <p:cNvSpPr/>
          <p:nvPr/>
        </p:nvSpPr>
        <p:spPr>
          <a:xfrm rot="4322829">
            <a:off x="4310053" y="-412672"/>
            <a:ext cx="391697" cy="908548"/>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88" name="Google Shape;588;p30"/>
          <p:cNvSpPr/>
          <p:nvPr/>
        </p:nvSpPr>
        <p:spPr>
          <a:xfrm rot="10800000">
            <a:off x="210929" y="653751"/>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BLANK_2">
    <p:bg>
      <p:bgPr>
        <a:solidFill>
          <a:schemeClr val="dk2"/>
        </a:solidFill>
        <a:effectLst/>
      </p:bgPr>
    </p:bg>
    <p:spTree>
      <p:nvGrpSpPr>
        <p:cNvPr id="1" name="Shape 589"/>
        <p:cNvGrpSpPr/>
        <p:nvPr/>
      </p:nvGrpSpPr>
      <p:grpSpPr>
        <a:xfrm>
          <a:off x="0" y="0"/>
          <a:ext cx="0" cy="0"/>
          <a:chOff x="0" y="0"/>
          <a:chExt cx="0" cy="0"/>
        </a:xfrm>
      </p:grpSpPr>
      <p:sp>
        <p:nvSpPr>
          <p:cNvPr id="590" name="Google Shape;590;p31"/>
          <p:cNvSpPr/>
          <p:nvPr/>
        </p:nvSpPr>
        <p:spPr>
          <a:xfrm rot="10800000">
            <a:off x="7652913" y="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591" name="Google Shape;591;p31"/>
          <p:cNvGrpSpPr/>
          <p:nvPr/>
        </p:nvGrpSpPr>
        <p:grpSpPr>
          <a:xfrm flipH="1">
            <a:off x="8480514" y="231757"/>
            <a:ext cx="506685" cy="732078"/>
            <a:chOff x="687960" y="2987640"/>
            <a:chExt cx="340560" cy="492120"/>
          </a:xfrm>
        </p:grpSpPr>
        <p:sp>
          <p:nvSpPr>
            <p:cNvPr id="592" name="Google Shape;592;p31"/>
            <p:cNvSpPr/>
            <p:nvPr/>
          </p:nvSpPr>
          <p:spPr>
            <a:xfrm>
              <a:off x="687960" y="2987640"/>
              <a:ext cx="340560" cy="492120"/>
            </a:xfrm>
            <a:custGeom>
              <a:avLst/>
              <a:gdLst/>
              <a:ahLst/>
              <a:cxnLst/>
              <a:rect l="l" t="t" r="r" b="b"/>
              <a:pathLst>
                <a:path w="946" h="1367" extrusionOk="0">
                  <a:moveTo>
                    <a:pt x="946" y="1187"/>
                  </a:moveTo>
                  <a:cubicBezTo>
                    <a:pt x="947" y="1187"/>
                    <a:pt x="943" y="1189"/>
                    <a:pt x="936" y="1191"/>
                  </a:cubicBezTo>
                  <a:cubicBezTo>
                    <a:pt x="853" y="1219"/>
                    <a:pt x="298" y="1367"/>
                    <a:pt x="298" y="1367"/>
                  </a:cubicBezTo>
                  <a:cubicBezTo>
                    <a:pt x="-110" y="885"/>
                    <a:pt x="20" y="0"/>
                    <a:pt x="20" y="0"/>
                  </a:cubicBezTo>
                  <a:cubicBezTo>
                    <a:pt x="20" y="0"/>
                    <a:pt x="29" y="1"/>
                    <a:pt x="46" y="4"/>
                  </a:cubicBezTo>
                  <a:cubicBezTo>
                    <a:pt x="166" y="24"/>
                    <a:pt x="644" y="108"/>
                    <a:pt x="789" y="171"/>
                  </a:cubicBezTo>
                  <a:cubicBezTo>
                    <a:pt x="721" y="571"/>
                    <a:pt x="933" y="1182"/>
                    <a:pt x="946" y="11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3" name="Google Shape;593;p31"/>
            <p:cNvSpPr/>
            <p:nvPr/>
          </p:nvSpPr>
          <p:spPr>
            <a:xfrm>
              <a:off x="734760" y="3058920"/>
              <a:ext cx="190080" cy="36720"/>
            </a:xfrm>
            <a:custGeom>
              <a:avLst/>
              <a:gdLst/>
              <a:ahLst/>
              <a:cxnLst/>
              <a:rect l="l" t="t" r="r" b="b"/>
              <a:pathLst>
                <a:path w="528" h="102" extrusionOk="0">
                  <a:moveTo>
                    <a:pt x="525" y="102"/>
                  </a:moveTo>
                  <a:lnTo>
                    <a:pt x="0" y="18"/>
                  </a:lnTo>
                  <a:lnTo>
                    <a:pt x="3" y="0"/>
                  </a:lnTo>
                  <a:lnTo>
                    <a:pt x="528" y="84"/>
                  </a:lnTo>
                  <a:lnTo>
                    <a:pt x="525"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4" name="Google Shape;594;p31"/>
            <p:cNvSpPr/>
            <p:nvPr/>
          </p:nvSpPr>
          <p:spPr>
            <a:xfrm>
              <a:off x="734760" y="3101760"/>
              <a:ext cx="190080" cy="37440"/>
            </a:xfrm>
            <a:custGeom>
              <a:avLst/>
              <a:gdLst/>
              <a:ahLst/>
              <a:cxnLst/>
              <a:rect l="l" t="t" r="r" b="b"/>
              <a:pathLst>
                <a:path w="528" h="104" extrusionOk="0">
                  <a:moveTo>
                    <a:pt x="525" y="104"/>
                  </a:moveTo>
                  <a:lnTo>
                    <a:pt x="0" y="19"/>
                  </a:lnTo>
                  <a:lnTo>
                    <a:pt x="3" y="0"/>
                  </a:lnTo>
                  <a:lnTo>
                    <a:pt x="528" y="85"/>
                  </a:lnTo>
                  <a:lnTo>
                    <a:pt x="525" y="104"/>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5" name="Google Shape;595;p31"/>
            <p:cNvSpPr/>
            <p:nvPr/>
          </p:nvSpPr>
          <p:spPr>
            <a:xfrm>
              <a:off x="734400" y="3158640"/>
              <a:ext cx="191160" cy="16920"/>
            </a:xfrm>
            <a:custGeom>
              <a:avLst/>
              <a:gdLst/>
              <a:ahLst/>
              <a:cxnLst/>
              <a:rect l="l" t="t" r="r" b="b"/>
              <a:pathLst>
                <a:path w="531" h="47" extrusionOk="0">
                  <a:moveTo>
                    <a:pt x="529" y="47"/>
                  </a:moveTo>
                  <a:lnTo>
                    <a:pt x="0" y="20"/>
                  </a:lnTo>
                  <a:lnTo>
                    <a:pt x="1" y="0"/>
                  </a:lnTo>
                  <a:lnTo>
                    <a:pt x="531" y="29"/>
                  </a:lnTo>
                  <a:lnTo>
                    <a:pt x="52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6" name="Google Shape;596;p31"/>
            <p:cNvSpPr/>
            <p:nvPr/>
          </p:nvSpPr>
          <p:spPr>
            <a:xfrm>
              <a:off x="740880" y="3204000"/>
              <a:ext cx="190800" cy="21960"/>
            </a:xfrm>
            <a:custGeom>
              <a:avLst/>
              <a:gdLst/>
              <a:ahLst/>
              <a:cxnLst/>
              <a:rect l="l" t="t" r="r" b="b"/>
              <a:pathLst>
                <a:path w="530" h="61" extrusionOk="0">
                  <a:moveTo>
                    <a:pt x="1" y="61"/>
                  </a:moveTo>
                  <a:lnTo>
                    <a:pt x="0" y="43"/>
                  </a:lnTo>
                  <a:lnTo>
                    <a:pt x="528" y="0"/>
                  </a:lnTo>
                  <a:lnTo>
                    <a:pt x="530" y="19"/>
                  </a:lnTo>
                  <a:lnTo>
                    <a:pt x="1" y="61"/>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97" name="Google Shape;597;p31"/>
            <p:cNvSpPr/>
            <p:nvPr/>
          </p:nvSpPr>
          <p:spPr>
            <a:xfrm>
              <a:off x="749160" y="3236760"/>
              <a:ext cx="189720" cy="36720"/>
            </a:xfrm>
            <a:custGeom>
              <a:avLst/>
              <a:gdLst/>
              <a:ahLst/>
              <a:cxnLst/>
              <a:rect l="l" t="t" r="r" b="b"/>
              <a:pathLst>
                <a:path w="527" h="102" extrusionOk="0">
                  <a:moveTo>
                    <a:pt x="2" y="102"/>
                  </a:moveTo>
                  <a:lnTo>
                    <a:pt x="0" y="83"/>
                  </a:lnTo>
                  <a:lnTo>
                    <a:pt x="524" y="0"/>
                  </a:lnTo>
                  <a:lnTo>
                    <a:pt x="527" y="18"/>
                  </a:lnTo>
                  <a:lnTo>
                    <a:pt x="2"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598" name="Google Shape;598;p31"/>
          <p:cNvSpPr/>
          <p:nvPr/>
        </p:nvSpPr>
        <p:spPr>
          <a:xfrm rot="-8472287" flipH="1">
            <a:off x="-2307" y="-22417"/>
            <a:ext cx="391698" cy="908550"/>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99" name="Google Shape;599;p31"/>
          <p:cNvSpPr/>
          <p:nvPr/>
        </p:nvSpPr>
        <p:spPr>
          <a:xfrm rot="10800000" flipH="1">
            <a:off x="320227" y="856233"/>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0" name="Google Shape;600;p31"/>
          <p:cNvSpPr/>
          <p:nvPr/>
        </p:nvSpPr>
        <p:spPr>
          <a:xfrm rot="6427021" flipH="1">
            <a:off x="785476" y="4677510"/>
            <a:ext cx="391697" cy="908547"/>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1" name="Google Shape;601;p31"/>
          <p:cNvSpPr/>
          <p:nvPr/>
        </p:nvSpPr>
        <p:spPr>
          <a:xfrm>
            <a:off x="8563636" y="4676075"/>
            <a:ext cx="241200" cy="241574"/>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2" name="Google Shape;602;p31"/>
          <p:cNvSpPr/>
          <p:nvPr/>
        </p:nvSpPr>
        <p:spPr>
          <a:xfrm>
            <a:off x="5540228" y="4917662"/>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3" name="Google Shape;603;p31"/>
          <p:cNvSpPr/>
          <p:nvPr/>
        </p:nvSpPr>
        <p:spPr>
          <a:xfrm rot="-6783758">
            <a:off x="7141669" y="4638523"/>
            <a:ext cx="391697" cy="908547"/>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4" name="Google Shape;604;p31"/>
          <p:cNvSpPr/>
          <p:nvPr/>
        </p:nvSpPr>
        <p:spPr>
          <a:xfrm rot="10800000" flipH="1">
            <a:off x="189853" y="4810919"/>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05" name="Google Shape;605;p31"/>
          <p:cNvSpPr/>
          <p:nvPr/>
        </p:nvSpPr>
        <p:spPr>
          <a:xfrm rot="10800000" flipH="1">
            <a:off x="659816" y="378494"/>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32"/>
        <p:cNvGrpSpPr/>
        <p:nvPr/>
      </p:nvGrpSpPr>
      <p:grpSpPr>
        <a:xfrm>
          <a:off x="0" y="0"/>
          <a:ext cx="0" cy="0"/>
          <a:chOff x="0" y="0"/>
          <a:chExt cx="0" cy="0"/>
        </a:xfrm>
      </p:grpSpPr>
      <p:sp>
        <p:nvSpPr>
          <p:cNvPr id="33" name="Google Shape;33;p3"/>
          <p:cNvSpPr txBox="1">
            <a:spLocks noGrp="1"/>
          </p:cNvSpPr>
          <p:nvPr>
            <p:ph type="title"/>
          </p:nvPr>
        </p:nvSpPr>
        <p:spPr>
          <a:xfrm>
            <a:off x="4230550" y="2376699"/>
            <a:ext cx="4200300" cy="10041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800">
                <a:solidFill>
                  <a:schemeClr val="accent5"/>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3"/>
          <p:cNvSpPr txBox="1">
            <a:spLocks noGrp="1"/>
          </p:cNvSpPr>
          <p:nvPr>
            <p:ph type="subTitle" idx="1"/>
          </p:nvPr>
        </p:nvSpPr>
        <p:spPr>
          <a:xfrm>
            <a:off x="4230551" y="3440401"/>
            <a:ext cx="4200300" cy="38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35" name="Google Shape;35;p3"/>
          <p:cNvSpPr txBox="1">
            <a:spLocks noGrp="1"/>
          </p:cNvSpPr>
          <p:nvPr>
            <p:ph type="title" idx="2" hasCustomPrompt="1"/>
          </p:nvPr>
        </p:nvSpPr>
        <p:spPr>
          <a:xfrm>
            <a:off x="7165025" y="1320899"/>
            <a:ext cx="1266000" cy="868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500"/>
              <a:buNone/>
              <a:defRPr sz="6000">
                <a:solidFill>
                  <a:schemeClr val="accent5"/>
                </a:solidFill>
              </a:defRPr>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36" name="Google Shape;36;p3"/>
          <p:cNvSpPr/>
          <p:nvPr/>
        </p:nvSpPr>
        <p:spPr>
          <a:xfrm flipH="1">
            <a:off x="7612479" y="441140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7" name="Google Shape;37;p3"/>
          <p:cNvGrpSpPr/>
          <p:nvPr/>
        </p:nvGrpSpPr>
        <p:grpSpPr>
          <a:xfrm flipH="1">
            <a:off x="8277180" y="4290007"/>
            <a:ext cx="506685" cy="732078"/>
            <a:chOff x="687960" y="2987640"/>
            <a:chExt cx="340560" cy="492120"/>
          </a:xfrm>
        </p:grpSpPr>
        <p:sp>
          <p:nvSpPr>
            <p:cNvPr id="38" name="Google Shape;38;p3"/>
            <p:cNvSpPr/>
            <p:nvPr/>
          </p:nvSpPr>
          <p:spPr>
            <a:xfrm>
              <a:off x="687960" y="2987640"/>
              <a:ext cx="340560" cy="492120"/>
            </a:xfrm>
            <a:custGeom>
              <a:avLst/>
              <a:gdLst/>
              <a:ahLst/>
              <a:cxnLst/>
              <a:rect l="l" t="t" r="r" b="b"/>
              <a:pathLst>
                <a:path w="946" h="1367" extrusionOk="0">
                  <a:moveTo>
                    <a:pt x="946" y="1187"/>
                  </a:moveTo>
                  <a:cubicBezTo>
                    <a:pt x="947" y="1187"/>
                    <a:pt x="943" y="1189"/>
                    <a:pt x="936" y="1191"/>
                  </a:cubicBezTo>
                  <a:cubicBezTo>
                    <a:pt x="853" y="1219"/>
                    <a:pt x="298" y="1367"/>
                    <a:pt x="298" y="1367"/>
                  </a:cubicBezTo>
                  <a:cubicBezTo>
                    <a:pt x="-110" y="885"/>
                    <a:pt x="20" y="0"/>
                    <a:pt x="20" y="0"/>
                  </a:cubicBezTo>
                  <a:cubicBezTo>
                    <a:pt x="20" y="0"/>
                    <a:pt x="29" y="1"/>
                    <a:pt x="46" y="4"/>
                  </a:cubicBezTo>
                  <a:cubicBezTo>
                    <a:pt x="166" y="24"/>
                    <a:pt x="644" y="108"/>
                    <a:pt x="789" y="171"/>
                  </a:cubicBezTo>
                  <a:cubicBezTo>
                    <a:pt x="721" y="571"/>
                    <a:pt x="933" y="1182"/>
                    <a:pt x="946" y="11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9" name="Google Shape;39;p3"/>
            <p:cNvSpPr/>
            <p:nvPr/>
          </p:nvSpPr>
          <p:spPr>
            <a:xfrm>
              <a:off x="734760" y="3058920"/>
              <a:ext cx="190080" cy="36720"/>
            </a:xfrm>
            <a:custGeom>
              <a:avLst/>
              <a:gdLst/>
              <a:ahLst/>
              <a:cxnLst/>
              <a:rect l="l" t="t" r="r" b="b"/>
              <a:pathLst>
                <a:path w="528" h="102" extrusionOk="0">
                  <a:moveTo>
                    <a:pt x="525" y="102"/>
                  </a:moveTo>
                  <a:lnTo>
                    <a:pt x="0" y="18"/>
                  </a:lnTo>
                  <a:lnTo>
                    <a:pt x="3" y="0"/>
                  </a:lnTo>
                  <a:lnTo>
                    <a:pt x="528" y="84"/>
                  </a:lnTo>
                  <a:lnTo>
                    <a:pt x="525"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0" name="Google Shape;40;p3"/>
            <p:cNvSpPr/>
            <p:nvPr/>
          </p:nvSpPr>
          <p:spPr>
            <a:xfrm>
              <a:off x="734760" y="3101760"/>
              <a:ext cx="190080" cy="37440"/>
            </a:xfrm>
            <a:custGeom>
              <a:avLst/>
              <a:gdLst/>
              <a:ahLst/>
              <a:cxnLst/>
              <a:rect l="l" t="t" r="r" b="b"/>
              <a:pathLst>
                <a:path w="528" h="104" extrusionOk="0">
                  <a:moveTo>
                    <a:pt x="525" y="104"/>
                  </a:moveTo>
                  <a:lnTo>
                    <a:pt x="0" y="19"/>
                  </a:lnTo>
                  <a:lnTo>
                    <a:pt x="3" y="0"/>
                  </a:lnTo>
                  <a:lnTo>
                    <a:pt x="528" y="85"/>
                  </a:lnTo>
                  <a:lnTo>
                    <a:pt x="525" y="104"/>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1" name="Google Shape;41;p3"/>
            <p:cNvSpPr/>
            <p:nvPr/>
          </p:nvSpPr>
          <p:spPr>
            <a:xfrm>
              <a:off x="734400" y="3158640"/>
              <a:ext cx="191160" cy="16920"/>
            </a:xfrm>
            <a:custGeom>
              <a:avLst/>
              <a:gdLst/>
              <a:ahLst/>
              <a:cxnLst/>
              <a:rect l="l" t="t" r="r" b="b"/>
              <a:pathLst>
                <a:path w="531" h="47" extrusionOk="0">
                  <a:moveTo>
                    <a:pt x="529" y="47"/>
                  </a:moveTo>
                  <a:lnTo>
                    <a:pt x="0" y="20"/>
                  </a:lnTo>
                  <a:lnTo>
                    <a:pt x="1" y="0"/>
                  </a:lnTo>
                  <a:lnTo>
                    <a:pt x="531" y="29"/>
                  </a:lnTo>
                  <a:lnTo>
                    <a:pt x="52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2" name="Google Shape;42;p3"/>
            <p:cNvSpPr/>
            <p:nvPr/>
          </p:nvSpPr>
          <p:spPr>
            <a:xfrm>
              <a:off x="740880" y="3204000"/>
              <a:ext cx="190800" cy="21960"/>
            </a:xfrm>
            <a:custGeom>
              <a:avLst/>
              <a:gdLst/>
              <a:ahLst/>
              <a:cxnLst/>
              <a:rect l="l" t="t" r="r" b="b"/>
              <a:pathLst>
                <a:path w="530" h="61" extrusionOk="0">
                  <a:moveTo>
                    <a:pt x="1" y="61"/>
                  </a:moveTo>
                  <a:lnTo>
                    <a:pt x="0" y="43"/>
                  </a:lnTo>
                  <a:lnTo>
                    <a:pt x="528" y="0"/>
                  </a:lnTo>
                  <a:lnTo>
                    <a:pt x="530" y="19"/>
                  </a:lnTo>
                  <a:lnTo>
                    <a:pt x="1" y="61"/>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3" name="Google Shape;43;p3"/>
            <p:cNvSpPr/>
            <p:nvPr/>
          </p:nvSpPr>
          <p:spPr>
            <a:xfrm>
              <a:off x="749160" y="3236760"/>
              <a:ext cx="189720" cy="36720"/>
            </a:xfrm>
            <a:custGeom>
              <a:avLst/>
              <a:gdLst/>
              <a:ahLst/>
              <a:cxnLst/>
              <a:rect l="l" t="t" r="r" b="b"/>
              <a:pathLst>
                <a:path w="527" h="102" extrusionOk="0">
                  <a:moveTo>
                    <a:pt x="2" y="102"/>
                  </a:moveTo>
                  <a:lnTo>
                    <a:pt x="0" y="83"/>
                  </a:lnTo>
                  <a:lnTo>
                    <a:pt x="524" y="0"/>
                  </a:lnTo>
                  <a:lnTo>
                    <a:pt x="527" y="18"/>
                  </a:lnTo>
                  <a:lnTo>
                    <a:pt x="2"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44" name="Google Shape;44;p3"/>
          <p:cNvSpPr/>
          <p:nvPr/>
        </p:nvSpPr>
        <p:spPr>
          <a:xfrm flipH="1">
            <a:off x="7779822" y="4693375"/>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5" name="Google Shape;45;p3"/>
          <p:cNvSpPr/>
          <p:nvPr/>
        </p:nvSpPr>
        <p:spPr>
          <a:xfrm>
            <a:off x="205677" y="4464937"/>
            <a:ext cx="381635" cy="38220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 name="Google Shape;46;p3"/>
          <p:cNvSpPr/>
          <p:nvPr/>
        </p:nvSpPr>
        <p:spPr>
          <a:xfrm rot="-4557709" flipH="1">
            <a:off x="282441" y="-458959"/>
            <a:ext cx="431618" cy="1001152"/>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 name="Google Shape;47;p3"/>
          <p:cNvSpPr/>
          <p:nvPr/>
        </p:nvSpPr>
        <p:spPr>
          <a:xfrm flipH="1">
            <a:off x="205674" y="479812"/>
            <a:ext cx="120400" cy="120599"/>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8" name="Google Shape;48;p3"/>
          <p:cNvSpPr/>
          <p:nvPr/>
        </p:nvSpPr>
        <p:spPr>
          <a:xfrm rot="5192548">
            <a:off x="8615570" y="-363846"/>
            <a:ext cx="391697" cy="908548"/>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9" name="Google Shape;49;p3"/>
          <p:cNvSpPr/>
          <p:nvPr/>
        </p:nvSpPr>
        <p:spPr>
          <a:xfrm rot="5192551">
            <a:off x="7864566" y="184061"/>
            <a:ext cx="287089" cy="2875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50" name="Google Shape;50;p3"/>
          <p:cNvSpPr/>
          <p:nvPr/>
        </p:nvSpPr>
        <p:spPr>
          <a:xfrm rot="5192537">
            <a:off x="8727478" y="712605"/>
            <a:ext cx="167887" cy="168149"/>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2"/>
        </a:solidFill>
        <a:effectLst/>
      </p:bgPr>
    </p:bg>
    <p:spTree>
      <p:nvGrpSpPr>
        <p:cNvPr id="1" name="Shape 110"/>
        <p:cNvGrpSpPr/>
        <p:nvPr/>
      </p:nvGrpSpPr>
      <p:grpSpPr>
        <a:xfrm>
          <a:off x="0" y="0"/>
          <a:ext cx="0" cy="0"/>
          <a:chOff x="0" y="0"/>
          <a:chExt cx="0" cy="0"/>
        </a:xfrm>
      </p:grpSpPr>
      <p:sp>
        <p:nvSpPr>
          <p:cNvPr id="111" name="Google Shape;111;p7"/>
          <p:cNvSpPr txBox="1">
            <a:spLocks noGrp="1"/>
          </p:cNvSpPr>
          <p:nvPr>
            <p:ph type="body" idx="1"/>
          </p:nvPr>
        </p:nvSpPr>
        <p:spPr>
          <a:xfrm>
            <a:off x="713100" y="1951200"/>
            <a:ext cx="4524300" cy="2324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5"/>
              </a:buClr>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12" name="Google Shape;112;p7"/>
          <p:cNvSpPr txBox="1">
            <a:spLocks noGrp="1"/>
          </p:cNvSpPr>
          <p:nvPr>
            <p:ph type="title"/>
          </p:nvPr>
        </p:nvSpPr>
        <p:spPr>
          <a:xfrm>
            <a:off x="713100" y="868200"/>
            <a:ext cx="4524300" cy="100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7"/>
          <p:cNvSpPr/>
          <p:nvPr/>
        </p:nvSpPr>
        <p:spPr>
          <a:xfrm rot="10800000" flipH="1">
            <a:off x="-144050" y="-16030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4" name="Google Shape;114;p7"/>
          <p:cNvSpPr/>
          <p:nvPr/>
        </p:nvSpPr>
        <p:spPr>
          <a:xfrm rot="-4527292">
            <a:off x="28361" y="4542765"/>
            <a:ext cx="391696" cy="908546"/>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5" name="Google Shape;115;p7"/>
          <p:cNvSpPr/>
          <p:nvPr/>
        </p:nvSpPr>
        <p:spPr>
          <a:xfrm rot="4557709">
            <a:off x="7677116" y="-540909"/>
            <a:ext cx="431618" cy="1001152"/>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16" name="Google Shape;116;p7"/>
          <p:cNvGrpSpPr/>
          <p:nvPr/>
        </p:nvGrpSpPr>
        <p:grpSpPr>
          <a:xfrm>
            <a:off x="154114" y="4290007"/>
            <a:ext cx="506685" cy="732078"/>
            <a:chOff x="687960" y="2987640"/>
            <a:chExt cx="340560" cy="492120"/>
          </a:xfrm>
        </p:grpSpPr>
        <p:sp>
          <p:nvSpPr>
            <p:cNvPr id="117" name="Google Shape;117;p7"/>
            <p:cNvSpPr/>
            <p:nvPr/>
          </p:nvSpPr>
          <p:spPr>
            <a:xfrm>
              <a:off x="687960" y="2987640"/>
              <a:ext cx="340560" cy="492120"/>
            </a:xfrm>
            <a:custGeom>
              <a:avLst/>
              <a:gdLst/>
              <a:ahLst/>
              <a:cxnLst/>
              <a:rect l="l" t="t" r="r" b="b"/>
              <a:pathLst>
                <a:path w="946" h="1367" extrusionOk="0">
                  <a:moveTo>
                    <a:pt x="946" y="1187"/>
                  </a:moveTo>
                  <a:cubicBezTo>
                    <a:pt x="947" y="1187"/>
                    <a:pt x="943" y="1189"/>
                    <a:pt x="936" y="1191"/>
                  </a:cubicBezTo>
                  <a:cubicBezTo>
                    <a:pt x="853" y="1219"/>
                    <a:pt x="298" y="1367"/>
                    <a:pt x="298" y="1367"/>
                  </a:cubicBezTo>
                  <a:cubicBezTo>
                    <a:pt x="-110" y="885"/>
                    <a:pt x="20" y="0"/>
                    <a:pt x="20" y="0"/>
                  </a:cubicBezTo>
                  <a:cubicBezTo>
                    <a:pt x="20" y="0"/>
                    <a:pt x="29" y="1"/>
                    <a:pt x="46" y="4"/>
                  </a:cubicBezTo>
                  <a:cubicBezTo>
                    <a:pt x="166" y="24"/>
                    <a:pt x="644" y="108"/>
                    <a:pt x="789" y="171"/>
                  </a:cubicBezTo>
                  <a:cubicBezTo>
                    <a:pt x="721" y="571"/>
                    <a:pt x="933" y="1182"/>
                    <a:pt x="946" y="11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18" name="Google Shape;118;p7"/>
            <p:cNvSpPr/>
            <p:nvPr/>
          </p:nvSpPr>
          <p:spPr>
            <a:xfrm>
              <a:off x="734760" y="3058920"/>
              <a:ext cx="190080" cy="36720"/>
            </a:xfrm>
            <a:custGeom>
              <a:avLst/>
              <a:gdLst/>
              <a:ahLst/>
              <a:cxnLst/>
              <a:rect l="l" t="t" r="r" b="b"/>
              <a:pathLst>
                <a:path w="528" h="102" extrusionOk="0">
                  <a:moveTo>
                    <a:pt x="525" y="102"/>
                  </a:moveTo>
                  <a:lnTo>
                    <a:pt x="0" y="18"/>
                  </a:lnTo>
                  <a:lnTo>
                    <a:pt x="3" y="0"/>
                  </a:lnTo>
                  <a:lnTo>
                    <a:pt x="528" y="84"/>
                  </a:lnTo>
                  <a:lnTo>
                    <a:pt x="525"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19" name="Google Shape;119;p7"/>
            <p:cNvSpPr/>
            <p:nvPr/>
          </p:nvSpPr>
          <p:spPr>
            <a:xfrm>
              <a:off x="734760" y="3101760"/>
              <a:ext cx="190080" cy="37440"/>
            </a:xfrm>
            <a:custGeom>
              <a:avLst/>
              <a:gdLst/>
              <a:ahLst/>
              <a:cxnLst/>
              <a:rect l="l" t="t" r="r" b="b"/>
              <a:pathLst>
                <a:path w="528" h="104" extrusionOk="0">
                  <a:moveTo>
                    <a:pt x="525" y="104"/>
                  </a:moveTo>
                  <a:lnTo>
                    <a:pt x="0" y="19"/>
                  </a:lnTo>
                  <a:lnTo>
                    <a:pt x="3" y="0"/>
                  </a:lnTo>
                  <a:lnTo>
                    <a:pt x="528" y="85"/>
                  </a:lnTo>
                  <a:lnTo>
                    <a:pt x="525" y="104"/>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0" name="Google Shape;120;p7"/>
            <p:cNvSpPr/>
            <p:nvPr/>
          </p:nvSpPr>
          <p:spPr>
            <a:xfrm>
              <a:off x="734400" y="3158640"/>
              <a:ext cx="191160" cy="16920"/>
            </a:xfrm>
            <a:custGeom>
              <a:avLst/>
              <a:gdLst/>
              <a:ahLst/>
              <a:cxnLst/>
              <a:rect l="l" t="t" r="r" b="b"/>
              <a:pathLst>
                <a:path w="531" h="47" extrusionOk="0">
                  <a:moveTo>
                    <a:pt x="529" y="47"/>
                  </a:moveTo>
                  <a:lnTo>
                    <a:pt x="0" y="20"/>
                  </a:lnTo>
                  <a:lnTo>
                    <a:pt x="1" y="0"/>
                  </a:lnTo>
                  <a:lnTo>
                    <a:pt x="531" y="29"/>
                  </a:lnTo>
                  <a:lnTo>
                    <a:pt x="52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1" name="Google Shape;121;p7"/>
            <p:cNvSpPr/>
            <p:nvPr/>
          </p:nvSpPr>
          <p:spPr>
            <a:xfrm>
              <a:off x="740880" y="3204000"/>
              <a:ext cx="190800" cy="21960"/>
            </a:xfrm>
            <a:custGeom>
              <a:avLst/>
              <a:gdLst/>
              <a:ahLst/>
              <a:cxnLst/>
              <a:rect l="l" t="t" r="r" b="b"/>
              <a:pathLst>
                <a:path w="530" h="61" extrusionOk="0">
                  <a:moveTo>
                    <a:pt x="1" y="61"/>
                  </a:moveTo>
                  <a:lnTo>
                    <a:pt x="0" y="43"/>
                  </a:lnTo>
                  <a:lnTo>
                    <a:pt x="528" y="0"/>
                  </a:lnTo>
                  <a:lnTo>
                    <a:pt x="530" y="19"/>
                  </a:lnTo>
                  <a:lnTo>
                    <a:pt x="1" y="61"/>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22" name="Google Shape;122;p7"/>
            <p:cNvSpPr/>
            <p:nvPr/>
          </p:nvSpPr>
          <p:spPr>
            <a:xfrm>
              <a:off x="749160" y="3236760"/>
              <a:ext cx="189720" cy="36720"/>
            </a:xfrm>
            <a:custGeom>
              <a:avLst/>
              <a:gdLst/>
              <a:ahLst/>
              <a:cxnLst/>
              <a:rect l="l" t="t" r="r" b="b"/>
              <a:pathLst>
                <a:path w="527" h="102" extrusionOk="0">
                  <a:moveTo>
                    <a:pt x="2" y="102"/>
                  </a:moveTo>
                  <a:lnTo>
                    <a:pt x="0" y="83"/>
                  </a:lnTo>
                  <a:lnTo>
                    <a:pt x="524" y="0"/>
                  </a:lnTo>
                  <a:lnTo>
                    <a:pt x="527" y="18"/>
                  </a:lnTo>
                  <a:lnTo>
                    <a:pt x="2"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123" name="Google Shape;123;p7"/>
          <p:cNvSpPr/>
          <p:nvPr/>
        </p:nvSpPr>
        <p:spPr>
          <a:xfrm>
            <a:off x="1041958" y="163300"/>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4" name="Google Shape;124;p7"/>
          <p:cNvSpPr/>
          <p:nvPr/>
        </p:nvSpPr>
        <p:spPr>
          <a:xfrm>
            <a:off x="164001" y="862300"/>
            <a:ext cx="120400" cy="120599"/>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5" name="Google Shape;125;p7"/>
          <p:cNvSpPr/>
          <p:nvPr/>
        </p:nvSpPr>
        <p:spPr>
          <a:xfrm>
            <a:off x="1097196" y="4693375"/>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6" name="Google Shape;126;p7"/>
          <p:cNvSpPr/>
          <p:nvPr/>
        </p:nvSpPr>
        <p:spPr>
          <a:xfrm>
            <a:off x="8670258" y="331450"/>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27" name="Google Shape;127;p7"/>
          <p:cNvSpPr/>
          <p:nvPr/>
        </p:nvSpPr>
        <p:spPr>
          <a:xfrm>
            <a:off x="8670249" y="4546978"/>
            <a:ext cx="217800" cy="218122"/>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144"/>
        <p:cNvGrpSpPr/>
        <p:nvPr/>
      </p:nvGrpSpPr>
      <p:grpSpPr>
        <a:xfrm>
          <a:off x="0" y="0"/>
          <a:ext cx="0" cy="0"/>
          <a:chOff x="0" y="0"/>
          <a:chExt cx="0" cy="0"/>
        </a:xfrm>
      </p:grpSpPr>
      <p:sp>
        <p:nvSpPr>
          <p:cNvPr id="145" name="Google Shape;145;p9"/>
          <p:cNvSpPr txBox="1">
            <a:spLocks noGrp="1"/>
          </p:cNvSpPr>
          <p:nvPr>
            <p:ph type="title"/>
          </p:nvPr>
        </p:nvSpPr>
        <p:spPr>
          <a:xfrm>
            <a:off x="713100" y="1469575"/>
            <a:ext cx="4413600" cy="12459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78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46" name="Google Shape;146;p9"/>
          <p:cNvSpPr txBox="1">
            <a:spLocks noGrp="1"/>
          </p:cNvSpPr>
          <p:nvPr>
            <p:ph type="subTitle" idx="1"/>
          </p:nvPr>
        </p:nvSpPr>
        <p:spPr>
          <a:xfrm>
            <a:off x="713100" y="2803075"/>
            <a:ext cx="4413600" cy="659700"/>
          </a:xfrm>
          <a:prstGeom prst="rect">
            <a:avLst/>
          </a:prstGeom>
        </p:spPr>
        <p:txBody>
          <a:bodyPr spcFirstLastPara="1" wrap="square" lIns="91425" tIns="91425" rIns="91425" bIns="91425" anchor="t" anchorCtr="0">
            <a:noAutofit/>
          </a:bodyPr>
          <a:lstStyle>
            <a:lvl1pPr lvl="0">
              <a:lnSpc>
                <a:spcPct val="115000"/>
              </a:lnSpc>
              <a:spcBef>
                <a:spcPts val="0"/>
              </a:spcBef>
              <a:spcAft>
                <a:spcPts val="0"/>
              </a:spcAft>
              <a:buSzPts val="2100"/>
              <a:buNone/>
              <a:defRPr sz="1600"/>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a:endParaRPr/>
          </a:p>
        </p:txBody>
      </p:sp>
      <p:sp>
        <p:nvSpPr>
          <p:cNvPr id="147" name="Google Shape;147;p9"/>
          <p:cNvSpPr/>
          <p:nvPr/>
        </p:nvSpPr>
        <p:spPr>
          <a:xfrm>
            <a:off x="-123550" y="441140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8" name="Google Shape;148;p9"/>
          <p:cNvSpPr/>
          <p:nvPr/>
        </p:nvSpPr>
        <p:spPr>
          <a:xfrm>
            <a:off x="-41951" y="-118625"/>
            <a:ext cx="391697" cy="908549"/>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9" name="Google Shape;149;p9"/>
          <p:cNvSpPr/>
          <p:nvPr/>
        </p:nvSpPr>
        <p:spPr>
          <a:xfrm rot="4557709">
            <a:off x="8588266" y="-458959"/>
            <a:ext cx="431618" cy="1001152"/>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50" name="Google Shape;150;p9"/>
          <p:cNvGrpSpPr/>
          <p:nvPr/>
        </p:nvGrpSpPr>
        <p:grpSpPr>
          <a:xfrm>
            <a:off x="261039" y="4290007"/>
            <a:ext cx="506685" cy="732078"/>
            <a:chOff x="687960" y="2987640"/>
            <a:chExt cx="340560" cy="492120"/>
          </a:xfrm>
        </p:grpSpPr>
        <p:sp>
          <p:nvSpPr>
            <p:cNvPr id="151" name="Google Shape;151;p9"/>
            <p:cNvSpPr/>
            <p:nvPr/>
          </p:nvSpPr>
          <p:spPr>
            <a:xfrm>
              <a:off x="687960" y="2987640"/>
              <a:ext cx="340560" cy="492120"/>
            </a:xfrm>
            <a:custGeom>
              <a:avLst/>
              <a:gdLst/>
              <a:ahLst/>
              <a:cxnLst/>
              <a:rect l="l" t="t" r="r" b="b"/>
              <a:pathLst>
                <a:path w="946" h="1367" extrusionOk="0">
                  <a:moveTo>
                    <a:pt x="946" y="1187"/>
                  </a:moveTo>
                  <a:cubicBezTo>
                    <a:pt x="947" y="1187"/>
                    <a:pt x="943" y="1189"/>
                    <a:pt x="936" y="1191"/>
                  </a:cubicBezTo>
                  <a:cubicBezTo>
                    <a:pt x="853" y="1219"/>
                    <a:pt x="298" y="1367"/>
                    <a:pt x="298" y="1367"/>
                  </a:cubicBezTo>
                  <a:cubicBezTo>
                    <a:pt x="-110" y="885"/>
                    <a:pt x="20" y="0"/>
                    <a:pt x="20" y="0"/>
                  </a:cubicBezTo>
                  <a:cubicBezTo>
                    <a:pt x="20" y="0"/>
                    <a:pt x="29" y="1"/>
                    <a:pt x="46" y="4"/>
                  </a:cubicBezTo>
                  <a:cubicBezTo>
                    <a:pt x="166" y="24"/>
                    <a:pt x="644" y="108"/>
                    <a:pt x="789" y="171"/>
                  </a:cubicBezTo>
                  <a:cubicBezTo>
                    <a:pt x="721" y="571"/>
                    <a:pt x="933" y="1182"/>
                    <a:pt x="946" y="11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2" name="Google Shape;152;p9"/>
            <p:cNvSpPr/>
            <p:nvPr/>
          </p:nvSpPr>
          <p:spPr>
            <a:xfrm>
              <a:off x="734760" y="3058920"/>
              <a:ext cx="190080" cy="36720"/>
            </a:xfrm>
            <a:custGeom>
              <a:avLst/>
              <a:gdLst/>
              <a:ahLst/>
              <a:cxnLst/>
              <a:rect l="l" t="t" r="r" b="b"/>
              <a:pathLst>
                <a:path w="528" h="102" extrusionOk="0">
                  <a:moveTo>
                    <a:pt x="525" y="102"/>
                  </a:moveTo>
                  <a:lnTo>
                    <a:pt x="0" y="18"/>
                  </a:lnTo>
                  <a:lnTo>
                    <a:pt x="3" y="0"/>
                  </a:lnTo>
                  <a:lnTo>
                    <a:pt x="528" y="84"/>
                  </a:lnTo>
                  <a:lnTo>
                    <a:pt x="525"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3" name="Google Shape;153;p9"/>
            <p:cNvSpPr/>
            <p:nvPr/>
          </p:nvSpPr>
          <p:spPr>
            <a:xfrm>
              <a:off x="734760" y="3101760"/>
              <a:ext cx="190080" cy="37440"/>
            </a:xfrm>
            <a:custGeom>
              <a:avLst/>
              <a:gdLst/>
              <a:ahLst/>
              <a:cxnLst/>
              <a:rect l="l" t="t" r="r" b="b"/>
              <a:pathLst>
                <a:path w="528" h="104" extrusionOk="0">
                  <a:moveTo>
                    <a:pt x="525" y="104"/>
                  </a:moveTo>
                  <a:lnTo>
                    <a:pt x="0" y="19"/>
                  </a:lnTo>
                  <a:lnTo>
                    <a:pt x="3" y="0"/>
                  </a:lnTo>
                  <a:lnTo>
                    <a:pt x="528" y="85"/>
                  </a:lnTo>
                  <a:lnTo>
                    <a:pt x="525" y="104"/>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4" name="Google Shape;154;p9"/>
            <p:cNvSpPr/>
            <p:nvPr/>
          </p:nvSpPr>
          <p:spPr>
            <a:xfrm>
              <a:off x="734400" y="3158640"/>
              <a:ext cx="191160" cy="16920"/>
            </a:xfrm>
            <a:custGeom>
              <a:avLst/>
              <a:gdLst/>
              <a:ahLst/>
              <a:cxnLst/>
              <a:rect l="l" t="t" r="r" b="b"/>
              <a:pathLst>
                <a:path w="531" h="47" extrusionOk="0">
                  <a:moveTo>
                    <a:pt x="529" y="47"/>
                  </a:moveTo>
                  <a:lnTo>
                    <a:pt x="0" y="20"/>
                  </a:lnTo>
                  <a:lnTo>
                    <a:pt x="1" y="0"/>
                  </a:lnTo>
                  <a:lnTo>
                    <a:pt x="531" y="29"/>
                  </a:lnTo>
                  <a:lnTo>
                    <a:pt x="52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5" name="Google Shape;155;p9"/>
            <p:cNvSpPr/>
            <p:nvPr/>
          </p:nvSpPr>
          <p:spPr>
            <a:xfrm>
              <a:off x="740880" y="3204000"/>
              <a:ext cx="190800" cy="21960"/>
            </a:xfrm>
            <a:custGeom>
              <a:avLst/>
              <a:gdLst/>
              <a:ahLst/>
              <a:cxnLst/>
              <a:rect l="l" t="t" r="r" b="b"/>
              <a:pathLst>
                <a:path w="530" h="61" extrusionOk="0">
                  <a:moveTo>
                    <a:pt x="1" y="61"/>
                  </a:moveTo>
                  <a:lnTo>
                    <a:pt x="0" y="43"/>
                  </a:lnTo>
                  <a:lnTo>
                    <a:pt x="528" y="0"/>
                  </a:lnTo>
                  <a:lnTo>
                    <a:pt x="530" y="19"/>
                  </a:lnTo>
                  <a:lnTo>
                    <a:pt x="1" y="61"/>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56" name="Google Shape;156;p9"/>
            <p:cNvSpPr/>
            <p:nvPr/>
          </p:nvSpPr>
          <p:spPr>
            <a:xfrm>
              <a:off x="749160" y="3236760"/>
              <a:ext cx="189720" cy="36720"/>
            </a:xfrm>
            <a:custGeom>
              <a:avLst/>
              <a:gdLst/>
              <a:ahLst/>
              <a:cxnLst/>
              <a:rect l="l" t="t" r="r" b="b"/>
              <a:pathLst>
                <a:path w="527" h="102" extrusionOk="0">
                  <a:moveTo>
                    <a:pt x="2" y="102"/>
                  </a:moveTo>
                  <a:lnTo>
                    <a:pt x="0" y="83"/>
                  </a:lnTo>
                  <a:lnTo>
                    <a:pt x="524" y="0"/>
                  </a:lnTo>
                  <a:lnTo>
                    <a:pt x="527" y="18"/>
                  </a:lnTo>
                  <a:lnTo>
                    <a:pt x="2"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grpSp>
        <p:nvGrpSpPr>
          <p:cNvPr id="157" name="Google Shape;157;p9"/>
          <p:cNvGrpSpPr/>
          <p:nvPr/>
        </p:nvGrpSpPr>
        <p:grpSpPr>
          <a:xfrm rot="3427402">
            <a:off x="8332981" y="71143"/>
            <a:ext cx="646373" cy="673725"/>
            <a:chOff x="1646911" y="4131364"/>
            <a:chExt cx="506674" cy="528115"/>
          </a:xfrm>
        </p:grpSpPr>
        <p:sp>
          <p:nvSpPr>
            <p:cNvPr id="158" name="Google Shape;158;p9"/>
            <p:cNvSpPr/>
            <p:nvPr/>
          </p:nvSpPr>
          <p:spPr>
            <a:xfrm>
              <a:off x="1646911" y="4131364"/>
              <a:ext cx="506674" cy="528115"/>
            </a:xfrm>
            <a:custGeom>
              <a:avLst/>
              <a:gdLst/>
              <a:ahLst/>
              <a:cxnLst/>
              <a:rect l="l" t="t" r="r" b="b"/>
              <a:pathLst>
                <a:path w="686" h="715" extrusionOk="0">
                  <a:moveTo>
                    <a:pt x="686" y="648"/>
                  </a:moveTo>
                  <a:lnTo>
                    <a:pt x="381" y="714"/>
                  </a:lnTo>
                  <a:lnTo>
                    <a:pt x="376" y="715"/>
                  </a:lnTo>
                  <a:cubicBezTo>
                    <a:pt x="376" y="715"/>
                    <a:pt x="286" y="391"/>
                    <a:pt x="0" y="227"/>
                  </a:cubicBezTo>
                  <a:lnTo>
                    <a:pt x="376" y="0"/>
                  </a:lnTo>
                  <a:cubicBezTo>
                    <a:pt x="376" y="0"/>
                    <a:pt x="377" y="1"/>
                    <a:pt x="380" y="4"/>
                  </a:cubicBezTo>
                  <a:cubicBezTo>
                    <a:pt x="414" y="47"/>
                    <a:pt x="663" y="366"/>
                    <a:pt x="686" y="64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59" name="Google Shape;159;p9"/>
            <p:cNvSpPr/>
            <p:nvPr/>
          </p:nvSpPr>
          <p:spPr>
            <a:xfrm>
              <a:off x="1765824" y="4222953"/>
              <a:ext cx="158797" cy="81248"/>
            </a:xfrm>
            <a:custGeom>
              <a:avLst/>
              <a:gdLst/>
              <a:ahLst/>
              <a:cxnLst/>
              <a:rect l="l" t="t" r="r" b="b"/>
              <a:pathLst>
                <a:path w="215" h="110" extrusionOk="0">
                  <a:moveTo>
                    <a:pt x="0" y="110"/>
                  </a:moveTo>
                  <a:lnTo>
                    <a:pt x="215" y="0"/>
                  </a:lnTo>
                  <a:lnTo>
                    <a:pt x="0" y="110"/>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0" name="Google Shape;160;p9"/>
            <p:cNvSpPr/>
            <p:nvPr/>
          </p:nvSpPr>
          <p:spPr>
            <a:xfrm>
              <a:off x="1810140" y="4293123"/>
              <a:ext cx="154366" cy="66476"/>
            </a:xfrm>
            <a:custGeom>
              <a:avLst/>
              <a:gdLst/>
              <a:ahLst/>
              <a:cxnLst/>
              <a:rect l="l" t="t" r="r" b="b"/>
              <a:pathLst>
                <a:path w="209" h="90" extrusionOk="0">
                  <a:moveTo>
                    <a:pt x="0" y="90"/>
                  </a:moveTo>
                  <a:lnTo>
                    <a:pt x="209" y="0"/>
                  </a:lnTo>
                  <a:lnTo>
                    <a:pt x="0" y="90"/>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1" name="Google Shape;161;p9"/>
            <p:cNvSpPr/>
            <p:nvPr/>
          </p:nvSpPr>
          <p:spPr>
            <a:xfrm>
              <a:off x="1845592" y="4348519"/>
              <a:ext cx="142548" cy="50965"/>
            </a:xfrm>
            <a:custGeom>
              <a:avLst/>
              <a:gdLst/>
              <a:ahLst/>
              <a:cxnLst/>
              <a:rect l="l" t="t" r="r" b="b"/>
              <a:pathLst>
                <a:path w="193" h="69" extrusionOk="0">
                  <a:moveTo>
                    <a:pt x="0" y="69"/>
                  </a:moveTo>
                  <a:lnTo>
                    <a:pt x="193" y="0"/>
                  </a:lnTo>
                  <a:lnTo>
                    <a:pt x="0" y="69"/>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2" name="Google Shape;162;p9"/>
            <p:cNvSpPr/>
            <p:nvPr/>
          </p:nvSpPr>
          <p:spPr>
            <a:xfrm>
              <a:off x="1880306" y="4399484"/>
              <a:ext cx="148457" cy="52442"/>
            </a:xfrm>
            <a:custGeom>
              <a:avLst/>
              <a:gdLst/>
              <a:ahLst/>
              <a:cxnLst/>
              <a:rect l="l" t="t" r="r" b="b"/>
              <a:pathLst>
                <a:path w="201" h="71" extrusionOk="0">
                  <a:moveTo>
                    <a:pt x="0" y="71"/>
                  </a:moveTo>
                  <a:lnTo>
                    <a:pt x="201" y="0"/>
                  </a:lnTo>
                  <a:lnTo>
                    <a:pt x="0" y="71"/>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63" name="Google Shape;163;p9"/>
          <p:cNvSpPr/>
          <p:nvPr/>
        </p:nvSpPr>
        <p:spPr>
          <a:xfrm>
            <a:off x="663250" y="145449"/>
            <a:ext cx="287088" cy="2875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4" name="Google Shape;164;p9"/>
          <p:cNvSpPr/>
          <p:nvPr/>
        </p:nvSpPr>
        <p:spPr>
          <a:xfrm>
            <a:off x="261058" y="912250"/>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5" name="Google Shape;165;p9"/>
          <p:cNvSpPr/>
          <p:nvPr/>
        </p:nvSpPr>
        <p:spPr>
          <a:xfrm>
            <a:off x="8601569" y="4603998"/>
            <a:ext cx="287100" cy="287527"/>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6" name="Google Shape;166;p9"/>
          <p:cNvSpPr/>
          <p:nvPr/>
        </p:nvSpPr>
        <p:spPr>
          <a:xfrm>
            <a:off x="7820626" y="145450"/>
            <a:ext cx="120400" cy="120599"/>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67" name="Google Shape;167;p9"/>
          <p:cNvSpPr/>
          <p:nvPr/>
        </p:nvSpPr>
        <p:spPr>
          <a:xfrm>
            <a:off x="1097196" y="4693375"/>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9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2"/>
        </a:solidFill>
        <a:effectLst/>
      </p:bgPr>
    </p:bg>
    <p:spTree>
      <p:nvGrpSpPr>
        <p:cNvPr id="1" name="Shape 198"/>
        <p:cNvGrpSpPr/>
        <p:nvPr/>
      </p:nvGrpSpPr>
      <p:grpSpPr>
        <a:xfrm>
          <a:off x="0" y="0"/>
          <a:ext cx="0" cy="0"/>
          <a:chOff x="0" y="0"/>
          <a:chExt cx="0" cy="0"/>
        </a:xfrm>
      </p:grpSpPr>
      <p:sp>
        <p:nvSpPr>
          <p:cNvPr id="199" name="Google Shape;199;p13"/>
          <p:cNvSpPr txBox="1">
            <a:spLocks noGrp="1"/>
          </p:cNvSpPr>
          <p:nvPr>
            <p:ph type="title"/>
          </p:nvPr>
        </p:nvSpPr>
        <p:spPr>
          <a:xfrm>
            <a:off x="713100" y="5304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0" name="Google Shape;200;p13"/>
          <p:cNvSpPr txBox="1">
            <a:spLocks noGrp="1"/>
          </p:cNvSpPr>
          <p:nvPr>
            <p:ph type="subTitle" idx="1"/>
          </p:nvPr>
        </p:nvSpPr>
        <p:spPr>
          <a:xfrm>
            <a:off x="720000" y="2204768"/>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201" name="Google Shape;201;p13"/>
          <p:cNvSpPr txBox="1">
            <a:spLocks noGrp="1"/>
          </p:cNvSpPr>
          <p:nvPr>
            <p:ph type="subTitle" idx="2"/>
          </p:nvPr>
        </p:nvSpPr>
        <p:spPr>
          <a:xfrm>
            <a:off x="3419271" y="2204768"/>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202" name="Google Shape;202;p13"/>
          <p:cNvSpPr txBox="1">
            <a:spLocks noGrp="1"/>
          </p:cNvSpPr>
          <p:nvPr>
            <p:ph type="subTitle" idx="3"/>
          </p:nvPr>
        </p:nvSpPr>
        <p:spPr>
          <a:xfrm>
            <a:off x="720000" y="3937950"/>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203" name="Google Shape;203;p13"/>
          <p:cNvSpPr txBox="1">
            <a:spLocks noGrp="1"/>
          </p:cNvSpPr>
          <p:nvPr>
            <p:ph type="subTitle" idx="4"/>
          </p:nvPr>
        </p:nvSpPr>
        <p:spPr>
          <a:xfrm>
            <a:off x="3419271" y="3937950"/>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204" name="Google Shape;204;p13"/>
          <p:cNvSpPr txBox="1">
            <a:spLocks noGrp="1"/>
          </p:cNvSpPr>
          <p:nvPr>
            <p:ph type="subTitle" idx="5"/>
          </p:nvPr>
        </p:nvSpPr>
        <p:spPr>
          <a:xfrm>
            <a:off x="6118549" y="2204768"/>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205" name="Google Shape;205;p13"/>
          <p:cNvSpPr txBox="1">
            <a:spLocks noGrp="1"/>
          </p:cNvSpPr>
          <p:nvPr>
            <p:ph type="subTitle" idx="6"/>
          </p:nvPr>
        </p:nvSpPr>
        <p:spPr>
          <a:xfrm>
            <a:off x="6118549" y="3937950"/>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1400"/>
              <a:buNone/>
              <a:defRPr sz="1400">
                <a:solidFill>
                  <a:schemeClr val="dk1"/>
                </a:solidFill>
              </a:defRPr>
            </a:lvl1pPr>
            <a:lvl2pPr lvl="1" algn="ctr" rtl="0">
              <a:lnSpc>
                <a:spcPct val="115000"/>
              </a:lnSpc>
              <a:spcBef>
                <a:spcPts val="0"/>
              </a:spcBef>
              <a:spcAft>
                <a:spcPts val="0"/>
              </a:spcAft>
              <a:buClr>
                <a:schemeClr val="dk1"/>
              </a:buClr>
              <a:buSzPts val="1400"/>
              <a:buNone/>
              <a:defRPr>
                <a:solidFill>
                  <a:schemeClr val="dk1"/>
                </a:solidFill>
              </a:defRPr>
            </a:lvl2pPr>
            <a:lvl3pPr lvl="2" algn="ctr" rtl="0">
              <a:lnSpc>
                <a:spcPct val="115000"/>
              </a:lnSpc>
              <a:spcBef>
                <a:spcPts val="0"/>
              </a:spcBef>
              <a:spcAft>
                <a:spcPts val="0"/>
              </a:spcAft>
              <a:buClr>
                <a:schemeClr val="dk1"/>
              </a:buClr>
              <a:buSzPts val="1400"/>
              <a:buNone/>
              <a:defRPr>
                <a:solidFill>
                  <a:schemeClr val="dk1"/>
                </a:solidFill>
              </a:defRPr>
            </a:lvl3pPr>
            <a:lvl4pPr lvl="3" algn="ctr" rtl="0">
              <a:lnSpc>
                <a:spcPct val="115000"/>
              </a:lnSpc>
              <a:spcBef>
                <a:spcPts val="0"/>
              </a:spcBef>
              <a:spcAft>
                <a:spcPts val="0"/>
              </a:spcAft>
              <a:buClr>
                <a:schemeClr val="dk1"/>
              </a:buClr>
              <a:buSzPts val="1400"/>
              <a:buNone/>
              <a:defRPr>
                <a:solidFill>
                  <a:schemeClr val="dk1"/>
                </a:solidFill>
              </a:defRPr>
            </a:lvl4pPr>
            <a:lvl5pPr lvl="4" algn="ctr" rtl="0">
              <a:lnSpc>
                <a:spcPct val="115000"/>
              </a:lnSpc>
              <a:spcBef>
                <a:spcPts val="0"/>
              </a:spcBef>
              <a:spcAft>
                <a:spcPts val="0"/>
              </a:spcAft>
              <a:buClr>
                <a:schemeClr val="dk1"/>
              </a:buClr>
              <a:buSzPts val="1400"/>
              <a:buNone/>
              <a:defRPr>
                <a:solidFill>
                  <a:schemeClr val="dk1"/>
                </a:solidFill>
              </a:defRPr>
            </a:lvl5pPr>
            <a:lvl6pPr lvl="5" algn="ctr" rtl="0">
              <a:lnSpc>
                <a:spcPct val="115000"/>
              </a:lnSpc>
              <a:spcBef>
                <a:spcPts val="0"/>
              </a:spcBef>
              <a:spcAft>
                <a:spcPts val="0"/>
              </a:spcAft>
              <a:buClr>
                <a:schemeClr val="dk1"/>
              </a:buClr>
              <a:buSzPts val="1400"/>
              <a:buNone/>
              <a:defRPr>
                <a:solidFill>
                  <a:schemeClr val="dk1"/>
                </a:solidFill>
              </a:defRPr>
            </a:lvl6pPr>
            <a:lvl7pPr lvl="6" algn="ctr" rtl="0">
              <a:lnSpc>
                <a:spcPct val="115000"/>
              </a:lnSpc>
              <a:spcBef>
                <a:spcPts val="0"/>
              </a:spcBef>
              <a:spcAft>
                <a:spcPts val="0"/>
              </a:spcAft>
              <a:buClr>
                <a:schemeClr val="dk1"/>
              </a:buClr>
              <a:buSzPts val="1400"/>
              <a:buNone/>
              <a:defRPr>
                <a:solidFill>
                  <a:schemeClr val="dk1"/>
                </a:solidFill>
              </a:defRPr>
            </a:lvl7pPr>
            <a:lvl8pPr lvl="7" algn="ctr" rtl="0">
              <a:lnSpc>
                <a:spcPct val="115000"/>
              </a:lnSpc>
              <a:spcBef>
                <a:spcPts val="0"/>
              </a:spcBef>
              <a:spcAft>
                <a:spcPts val="0"/>
              </a:spcAft>
              <a:buClr>
                <a:schemeClr val="dk1"/>
              </a:buClr>
              <a:buSzPts val="1400"/>
              <a:buNone/>
              <a:defRPr>
                <a:solidFill>
                  <a:schemeClr val="dk1"/>
                </a:solidFill>
              </a:defRPr>
            </a:lvl8pPr>
            <a:lvl9pPr lvl="8" algn="ctr" rtl="0">
              <a:lnSpc>
                <a:spcPct val="115000"/>
              </a:lnSpc>
              <a:spcBef>
                <a:spcPts val="0"/>
              </a:spcBef>
              <a:spcAft>
                <a:spcPts val="0"/>
              </a:spcAft>
              <a:buClr>
                <a:schemeClr val="dk1"/>
              </a:buClr>
              <a:buSzPts val="1400"/>
              <a:buNone/>
              <a:defRPr>
                <a:solidFill>
                  <a:schemeClr val="dk1"/>
                </a:solidFill>
              </a:defRPr>
            </a:lvl9pPr>
          </a:lstStyle>
          <a:p>
            <a:endParaRPr/>
          </a:p>
        </p:txBody>
      </p:sp>
      <p:sp>
        <p:nvSpPr>
          <p:cNvPr id="206" name="Google Shape;206;p13"/>
          <p:cNvSpPr txBox="1">
            <a:spLocks noGrp="1"/>
          </p:cNvSpPr>
          <p:nvPr>
            <p:ph type="title" idx="7" hasCustomPrompt="1"/>
          </p:nvPr>
        </p:nvSpPr>
        <p:spPr>
          <a:xfrm>
            <a:off x="720000" y="128517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7" name="Google Shape;207;p13"/>
          <p:cNvSpPr txBox="1">
            <a:spLocks noGrp="1"/>
          </p:cNvSpPr>
          <p:nvPr>
            <p:ph type="title" idx="8" hasCustomPrompt="1"/>
          </p:nvPr>
        </p:nvSpPr>
        <p:spPr>
          <a:xfrm>
            <a:off x="720000" y="3017774"/>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8" name="Google Shape;208;p13"/>
          <p:cNvSpPr txBox="1">
            <a:spLocks noGrp="1"/>
          </p:cNvSpPr>
          <p:nvPr>
            <p:ph type="title" idx="9" hasCustomPrompt="1"/>
          </p:nvPr>
        </p:nvSpPr>
        <p:spPr>
          <a:xfrm>
            <a:off x="3419271" y="128517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09" name="Google Shape;209;p13"/>
          <p:cNvSpPr txBox="1">
            <a:spLocks noGrp="1"/>
          </p:cNvSpPr>
          <p:nvPr>
            <p:ph type="title" idx="13" hasCustomPrompt="1"/>
          </p:nvPr>
        </p:nvSpPr>
        <p:spPr>
          <a:xfrm>
            <a:off x="3419271" y="3017774"/>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0" name="Google Shape;210;p13"/>
          <p:cNvSpPr txBox="1">
            <a:spLocks noGrp="1"/>
          </p:cNvSpPr>
          <p:nvPr>
            <p:ph type="title" idx="14" hasCustomPrompt="1"/>
          </p:nvPr>
        </p:nvSpPr>
        <p:spPr>
          <a:xfrm>
            <a:off x="6118549" y="1285178"/>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1" name="Google Shape;211;p13"/>
          <p:cNvSpPr txBox="1">
            <a:spLocks noGrp="1"/>
          </p:cNvSpPr>
          <p:nvPr>
            <p:ph type="title" idx="15" hasCustomPrompt="1"/>
          </p:nvPr>
        </p:nvSpPr>
        <p:spPr>
          <a:xfrm>
            <a:off x="6118549" y="3017774"/>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12" name="Google Shape;212;p13"/>
          <p:cNvSpPr txBox="1">
            <a:spLocks noGrp="1"/>
          </p:cNvSpPr>
          <p:nvPr>
            <p:ph type="subTitle" idx="16"/>
          </p:nvPr>
        </p:nvSpPr>
        <p:spPr>
          <a:xfrm>
            <a:off x="720000" y="1834559"/>
            <a:ext cx="2305500" cy="420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1pPr>
            <a:lvl2pPr lvl="1"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2pPr>
            <a:lvl3pPr lvl="2"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3pPr>
            <a:lvl4pPr lvl="3"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4pPr>
            <a:lvl5pPr lvl="4"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5pPr>
            <a:lvl6pPr lvl="5"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6pPr>
            <a:lvl7pPr lvl="6"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7pPr>
            <a:lvl8pPr lvl="7"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8pPr>
            <a:lvl9pPr lvl="8"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9pPr>
          </a:lstStyle>
          <a:p>
            <a:endParaRPr/>
          </a:p>
        </p:txBody>
      </p:sp>
      <p:sp>
        <p:nvSpPr>
          <p:cNvPr id="213" name="Google Shape;213;p13"/>
          <p:cNvSpPr txBox="1">
            <a:spLocks noGrp="1"/>
          </p:cNvSpPr>
          <p:nvPr>
            <p:ph type="subTitle" idx="17"/>
          </p:nvPr>
        </p:nvSpPr>
        <p:spPr>
          <a:xfrm>
            <a:off x="3419271" y="1834559"/>
            <a:ext cx="2305500" cy="420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1pPr>
            <a:lvl2pPr lvl="1"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2pPr>
            <a:lvl3pPr lvl="2"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3pPr>
            <a:lvl4pPr lvl="3"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4pPr>
            <a:lvl5pPr lvl="4"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5pPr>
            <a:lvl6pPr lvl="5"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6pPr>
            <a:lvl7pPr lvl="6"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7pPr>
            <a:lvl8pPr lvl="7"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8pPr>
            <a:lvl9pPr lvl="8"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9pPr>
          </a:lstStyle>
          <a:p>
            <a:endParaRPr/>
          </a:p>
        </p:txBody>
      </p:sp>
      <p:sp>
        <p:nvSpPr>
          <p:cNvPr id="214" name="Google Shape;214;p13"/>
          <p:cNvSpPr txBox="1">
            <a:spLocks noGrp="1"/>
          </p:cNvSpPr>
          <p:nvPr>
            <p:ph type="subTitle" idx="18"/>
          </p:nvPr>
        </p:nvSpPr>
        <p:spPr>
          <a:xfrm>
            <a:off x="6118549" y="1834559"/>
            <a:ext cx="2305500" cy="420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1pPr>
            <a:lvl2pPr lvl="1"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2pPr>
            <a:lvl3pPr lvl="2"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3pPr>
            <a:lvl4pPr lvl="3"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4pPr>
            <a:lvl5pPr lvl="4"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5pPr>
            <a:lvl6pPr lvl="5"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6pPr>
            <a:lvl7pPr lvl="6"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7pPr>
            <a:lvl8pPr lvl="7"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8pPr>
            <a:lvl9pPr lvl="8"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9pPr>
          </a:lstStyle>
          <a:p>
            <a:endParaRPr/>
          </a:p>
        </p:txBody>
      </p:sp>
      <p:sp>
        <p:nvSpPr>
          <p:cNvPr id="215" name="Google Shape;215;p13"/>
          <p:cNvSpPr txBox="1">
            <a:spLocks noGrp="1"/>
          </p:cNvSpPr>
          <p:nvPr>
            <p:ph type="subTitle" idx="19"/>
          </p:nvPr>
        </p:nvSpPr>
        <p:spPr>
          <a:xfrm>
            <a:off x="720000" y="3567222"/>
            <a:ext cx="2305500" cy="420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1pPr>
            <a:lvl2pPr lvl="1"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2pPr>
            <a:lvl3pPr lvl="2"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3pPr>
            <a:lvl4pPr lvl="3"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4pPr>
            <a:lvl5pPr lvl="4"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5pPr>
            <a:lvl6pPr lvl="5"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6pPr>
            <a:lvl7pPr lvl="6"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7pPr>
            <a:lvl8pPr lvl="7"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8pPr>
            <a:lvl9pPr lvl="8"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9pPr>
          </a:lstStyle>
          <a:p>
            <a:endParaRPr/>
          </a:p>
        </p:txBody>
      </p:sp>
      <p:sp>
        <p:nvSpPr>
          <p:cNvPr id="216" name="Google Shape;216;p13"/>
          <p:cNvSpPr txBox="1">
            <a:spLocks noGrp="1"/>
          </p:cNvSpPr>
          <p:nvPr>
            <p:ph type="subTitle" idx="20"/>
          </p:nvPr>
        </p:nvSpPr>
        <p:spPr>
          <a:xfrm>
            <a:off x="3419271" y="3567222"/>
            <a:ext cx="2305500" cy="420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1pPr>
            <a:lvl2pPr lvl="1"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2pPr>
            <a:lvl3pPr lvl="2"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3pPr>
            <a:lvl4pPr lvl="3"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4pPr>
            <a:lvl5pPr lvl="4"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5pPr>
            <a:lvl6pPr lvl="5"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6pPr>
            <a:lvl7pPr lvl="6"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7pPr>
            <a:lvl8pPr lvl="7"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8pPr>
            <a:lvl9pPr lvl="8"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9pPr>
          </a:lstStyle>
          <a:p>
            <a:endParaRPr/>
          </a:p>
        </p:txBody>
      </p:sp>
      <p:sp>
        <p:nvSpPr>
          <p:cNvPr id="217" name="Google Shape;217;p13"/>
          <p:cNvSpPr txBox="1">
            <a:spLocks noGrp="1"/>
          </p:cNvSpPr>
          <p:nvPr>
            <p:ph type="subTitle" idx="21"/>
          </p:nvPr>
        </p:nvSpPr>
        <p:spPr>
          <a:xfrm>
            <a:off x="6118549" y="3567222"/>
            <a:ext cx="2305500" cy="4206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1pPr>
            <a:lvl2pPr lvl="1"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2pPr>
            <a:lvl3pPr lvl="2"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3pPr>
            <a:lvl4pPr lvl="3"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4pPr>
            <a:lvl5pPr lvl="4"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5pPr>
            <a:lvl6pPr lvl="5"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6pPr>
            <a:lvl7pPr lvl="6"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7pPr>
            <a:lvl8pPr lvl="7"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8pPr>
            <a:lvl9pPr lvl="8"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9pPr>
          </a:lstStyle>
          <a:p>
            <a:endParaRPr/>
          </a:p>
        </p:txBody>
      </p:sp>
      <p:sp>
        <p:nvSpPr>
          <p:cNvPr id="218" name="Google Shape;218;p13"/>
          <p:cNvSpPr/>
          <p:nvPr/>
        </p:nvSpPr>
        <p:spPr>
          <a:xfrm flipH="1">
            <a:off x="7643883" y="441140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19" name="Google Shape;219;p13"/>
          <p:cNvGrpSpPr/>
          <p:nvPr/>
        </p:nvGrpSpPr>
        <p:grpSpPr>
          <a:xfrm rot="3427402">
            <a:off x="8241475" y="4345418"/>
            <a:ext cx="646373" cy="673725"/>
            <a:chOff x="1646911" y="4131364"/>
            <a:chExt cx="506674" cy="528115"/>
          </a:xfrm>
        </p:grpSpPr>
        <p:sp>
          <p:nvSpPr>
            <p:cNvPr id="220" name="Google Shape;220;p13"/>
            <p:cNvSpPr/>
            <p:nvPr/>
          </p:nvSpPr>
          <p:spPr>
            <a:xfrm>
              <a:off x="1646911" y="4131364"/>
              <a:ext cx="506674" cy="528115"/>
            </a:xfrm>
            <a:custGeom>
              <a:avLst/>
              <a:gdLst/>
              <a:ahLst/>
              <a:cxnLst/>
              <a:rect l="l" t="t" r="r" b="b"/>
              <a:pathLst>
                <a:path w="686" h="715" extrusionOk="0">
                  <a:moveTo>
                    <a:pt x="686" y="648"/>
                  </a:moveTo>
                  <a:lnTo>
                    <a:pt x="381" y="714"/>
                  </a:lnTo>
                  <a:lnTo>
                    <a:pt x="376" y="715"/>
                  </a:lnTo>
                  <a:cubicBezTo>
                    <a:pt x="376" y="715"/>
                    <a:pt x="286" y="391"/>
                    <a:pt x="0" y="227"/>
                  </a:cubicBezTo>
                  <a:lnTo>
                    <a:pt x="376" y="0"/>
                  </a:lnTo>
                  <a:cubicBezTo>
                    <a:pt x="376" y="0"/>
                    <a:pt x="377" y="1"/>
                    <a:pt x="380" y="4"/>
                  </a:cubicBezTo>
                  <a:cubicBezTo>
                    <a:pt x="414" y="47"/>
                    <a:pt x="663" y="366"/>
                    <a:pt x="686" y="64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1" name="Google Shape;221;p13"/>
            <p:cNvSpPr/>
            <p:nvPr/>
          </p:nvSpPr>
          <p:spPr>
            <a:xfrm>
              <a:off x="1765824" y="4222953"/>
              <a:ext cx="158797" cy="81248"/>
            </a:xfrm>
            <a:custGeom>
              <a:avLst/>
              <a:gdLst/>
              <a:ahLst/>
              <a:cxnLst/>
              <a:rect l="l" t="t" r="r" b="b"/>
              <a:pathLst>
                <a:path w="215" h="110" extrusionOk="0">
                  <a:moveTo>
                    <a:pt x="0" y="110"/>
                  </a:moveTo>
                  <a:lnTo>
                    <a:pt x="215" y="0"/>
                  </a:lnTo>
                  <a:lnTo>
                    <a:pt x="0" y="110"/>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2" name="Google Shape;222;p13"/>
            <p:cNvSpPr/>
            <p:nvPr/>
          </p:nvSpPr>
          <p:spPr>
            <a:xfrm>
              <a:off x="1810140" y="4293123"/>
              <a:ext cx="154366" cy="66476"/>
            </a:xfrm>
            <a:custGeom>
              <a:avLst/>
              <a:gdLst/>
              <a:ahLst/>
              <a:cxnLst/>
              <a:rect l="l" t="t" r="r" b="b"/>
              <a:pathLst>
                <a:path w="209" h="90" extrusionOk="0">
                  <a:moveTo>
                    <a:pt x="0" y="90"/>
                  </a:moveTo>
                  <a:lnTo>
                    <a:pt x="209" y="0"/>
                  </a:lnTo>
                  <a:lnTo>
                    <a:pt x="0" y="90"/>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3" name="Google Shape;223;p13"/>
            <p:cNvSpPr/>
            <p:nvPr/>
          </p:nvSpPr>
          <p:spPr>
            <a:xfrm>
              <a:off x="1845592" y="4348519"/>
              <a:ext cx="142548" cy="50965"/>
            </a:xfrm>
            <a:custGeom>
              <a:avLst/>
              <a:gdLst/>
              <a:ahLst/>
              <a:cxnLst/>
              <a:rect l="l" t="t" r="r" b="b"/>
              <a:pathLst>
                <a:path w="193" h="69" extrusionOk="0">
                  <a:moveTo>
                    <a:pt x="0" y="69"/>
                  </a:moveTo>
                  <a:lnTo>
                    <a:pt x="193" y="0"/>
                  </a:lnTo>
                  <a:lnTo>
                    <a:pt x="0" y="69"/>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4" name="Google Shape;224;p13"/>
            <p:cNvSpPr/>
            <p:nvPr/>
          </p:nvSpPr>
          <p:spPr>
            <a:xfrm>
              <a:off x="1880306" y="4399484"/>
              <a:ext cx="148457" cy="52442"/>
            </a:xfrm>
            <a:custGeom>
              <a:avLst/>
              <a:gdLst/>
              <a:ahLst/>
              <a:cxnLst/>
              <a:rect l="l" t="t" r="r" b="b"/>
              <a:pathLst>
                <a:path w="201" h="71" extrusionOk="0">
                  <a:moveTo>
                    <a:pt x="0" y="71"/>
                  </a:moveTo>
                  <a:lnTo>
                    <a:pt x="201" y="0"/>
                  </a:lnTo>
                  <a:lnTo>
                    <a:pt x="0" y="71"/>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225" name="Google Shape;225;p13"/>
          <p:cNvSpPr/>
          <p:nvPr/>
        </p:nvSpPr>
        <p:spPr>
          <a:xfrm rot="4557709">
            <a:off x="7677116" y="-530884"/>
            <a:ext cx="431618" cy="1001152"/>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6" name="Google Shape;226;p13"/>
          <p:cNvSpPr/>
          <p:nvPr/>
        </p:nvSpPr>
        <p:spPr>
          <a:xfrm rot="4372979">
            <a:off x="458589" y="-416825"/>
            <a:ext cx="391697" cy="908547"/>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7" name="Google Shape;227;p13"/>
          <p:cNvSpPr/>
          <p:nvPr/>
        </p:nvSpPr>
        <p:spPr>
          <a:xfrm>
            <a:off x="189853" y="300487"/>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8" name="Google Shape;228;p13"/>
          <p:cNvSpPr/>
          <p:nvPr/>
        </p:nvSpPr>
        <p:spPr>
          <a:xfrm flipH="1">
            <a:off x="8621129" y="269775"/>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29" name="Google Shape;229;p13"/>
          <p:cNvSpPr/>
          <p:nvPr/>
        </p:nvSpPr>
        <p:spPr>
          <a:xfrm flipH="1">
            <a:off x="7214830" y="4881562"/>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0" name="Google Shape;230;p13"/>
          <p:cNvSpPr/>
          <p:nvPr/>
        </p:nvSpPr>
        <p:spPr>
          <a:xfrm>
            <a:off x="227684" y="4633674"/>
            <a:ext cx="287088" cy="2875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5">
    <p:bg>
      <p:bgPr>
        <a:solidFill>
          <a:schemeClr val="dk2"/>
        </a:solidFill>
        <a:effectLst/>
      </p:bgPr>
    </p:bg>
    <p:spTree>
      <p:nvGrpSpPr>
        <p:cNvPr id="1" name="Shape 231"/>
        <p:cNvGrpSpPr/>
        <p:nvPr/>
      </p:nvGrpSpPr>
      <p:grpSpPr>
        <a:xfrm>
          <a:off x="0" y="0"/>
          <a:ext cx="0" cy="0"/>
          <a:chOff x="0" y="0"/>
          <a:chExt cx="0" cy="0"/>
        </a:xfrm>
      </p:grpSpPr>
      <p:sp>
        <p:nvSpPr>
          <p:cNvPr id="232" name="Google Shape;232;p14"/>
          <p:cNvSpPr txBox="1">
            <a:spLocks noGrp="1"/>
          </p:cNvSpPr>
          <p:nvPr>
            <p:ph type="title"/>
          </p:nvPr>
        </p:nvSpPr>
        <p:spPr>
          <a:xfrm>
            <a:off x="713100" y="3368625"/>
            <a:ext cx="4601100" cy="4206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000"/>
              <a:buNone/>
              <a:defRPr sz="2000">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14"/>
          <p:cNvSpPr txBox="1">
            <a:spLocks noGrp="1"/>
          </p:cNvSpPr>
          <p:nvPr>
            <p:ph type="subTitle" idx="1"/>
          </p:nvPr>
        </p:nvSpPr>
        <p:spPr>
          <a:xfrm>
            <a:off x="720000" y="1354275"/>
            <a:ext cx="4601100" cy="194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700"/>
              <a:buNone/>
              <a:defRPr sz="2600">
                <a:solidFill>
                  <a:schemeClr val="dk1"/>
                </a:solidFill>
              </a:defRPr>
            </a:lvl1pPr>
            <a:lvl2pPr lvl="1" algn="ctr" rtl="0">
              <a:lnSpc>
                <a:spcPct val="100000"/>
              </a:lnSpc>
              <a:spcBef>
                <a:spcPts val="0"/>
              </a:spcBef>
              <a:spcAft>
                <a:spcPts val="0"/>
              </a:spcAft>
              <a:buClr>
                <a:schemeClr val="dk1"/>
              </a:buClr>
              <a:buSzPts val="2700"/>
              <a:buNone/>
              <a:defRPr sz="2700">
                <a:solidFill>
                  <a:schemeClr val="dk1"/>
                </a:solidFill>
              </a:defRPr>
            </a:lvl2pPr>
            <a:lvl3pPr lvl="2" algn="ctr" rtl="0">
              <a:lnSpc>
                <a:spcPct val="100000"/>
              </a:lnSpc>
              <a:spcBef>
                <a:spcPts val="0"/>
              </a:spcBef>
              <a:spcAft>
                <a:spcPts val="0"/>
              </a:spcAft>
              <a:buClr>
                <a:schemeClr val="dk1"/>
              </a:buClr>
              <a:buSzPts val="2700"/>
              <a:buNone/>
              <a:defRPr sz="2700">
                <a:solidFill>
                  <a:schemeClr val="dk1"/>
                </a:solidFill>
              </a:defRPr>
            </a:lvl3pPr>
            <a:lvl4pPr lvl="3" algn="ctr" rtl="0">
              <a:lnSpc>
                <a:spcPct val="100000"/>
              </a:lnSpc>
              <a:spcBef>
                <a:spcPts val="0"/>
              </a:spcBef>
              <a:spcAft>
                <a:spcPts val="0"/>
              </a:spcAft>
              <a:buClr>
                <a:schemeClr val="dk1"/>
              </a:buClr>
              <a:buSzPts val="2700"/>
              <a:buNone/>
              <a:defRPr sz="2700">
                <a:solidFill>
                  <a:schemeClr val="dk1"/>
                </a:solidFill>
              </a:defRPr>
            </a:lvl4pPr>
            <a:lvl5pPr lvl="4" algn="ctr" rtl="0">
              <a:lnSpc>
                <a:spcPct val="100000"/>
              </a:lnSpc>
              <a:spcBef>
                <a:spcPts val="0"/>
              </a:spcBef>
              <a:spcAft>
                <a:spcPts val="0"/>
              </a:spcAft>
              <a:buClr>
                <a:schemeClr val="dk1"/>
              </a:buClr>
              <a:buSzPts val="2700"/>
              <a:buNone/>
              <a:defRPr sz="2700">
                <a:solidFill>
                  <a:schemeClr val="dk1"/>
                </a:solidFill>
              </a:defRPr>
            </a:lvl5pPr>
            <a:lvl6pPr lvl="5" algn="ctr" rtl="0">
              <a:lnSpc>
                <a:spcPct val="100000"/>
              </a:lnSpc>
              <a:spcBef>
                <a:spcPts val="0"/>
              </a:spcBef>
              <a:spcAft>
                <a:spcPts val="0"/>
              </a:spcAft>
              <a:buClr>
                <a:schemeClr val="dk1"/>
              </a:buClr>
              <a:buSzPts val="2700"/>
              <a:buNone/>
              <a:defRPr sz="2700">
                <a:solidFill>
                  <a:schemeClr val="dk1"/>
                </a:solidFill>
              </a:defRPr>
            </a:lvl6pPr>
            <a:lvl7pPr lvl="6" algn="ctr" rtl="0">
              <a:lnSpc>
                <a:spcPct val="100000"/>
              </a:lnSpc>
              <a:spcBef>
                <a:spcPts val="0"/>
              </a:spcBef>
              <a:spcAft>
                <a:spcPts val="0"/>
              </a:spcAft>
              <a:buClr>
                <a:schemeClr val="dk1"/>
              </a:buClr>
              <a:buSzPts val="2700"/>
              <a:buNone/>
              <a:defRPr sz="2700">
                <a:solidFill>
                  <a:schemeClr val="dk1"/>
                </a:solidFill>
              </a:defRPr>
            </a:lvl7pPr>
            <a:lvl8pPr lvl="7" algn="ctr" rtl="0">
              <a:lnSpc>
                <a:spcPct val="100000"/>
              </a:lnSpc>
              <a:spcBef>
                <a:spcPts val="0"/>
              </a:spcBef>
              <a:spcAft>
                <a:spcPts val="0"/>
              </a:spcAft>
              <a:buClr>
                <a:schemeClr val="dk1"/>
              </a:buClr>
              <a:buSzPts val="2700"/>
              <a:buNone/>
              <a:defRPr sz="2700">
                <a:solidFill>
                  <a:schemeClr val="dk1"/>
                </a:solidFill>
              </a:defRPr>
            </a:lvl8pPr>
            <a:lvl9pPr lvl="8" algn="ctr" rtl="0">
              <a:lnSpc>
                <a:spcPct val="100000"/>
              </a:lnSpc>
              <a:spcBef>
                <a:spcPts val="0"/>
              </a:spcBef>
              <a:spcAft>
                <a:spcPts val="0"/>
              </a:spcAft>
              <a:buClr>
                <a:schemeClr val="dk1"/>
              </a:buClr>
              <a:buSzPts val="2700"/>
              <a:buNone/>
              <a:defRPr sz="2700">
                <a:solidFill>
                  <a:schemeClr val="dk1"/>
                </a:solidFill>
              </a:defRPr>
            </a:lvl9pPr>
          </a:lstStyle>
          <a:p>
            <a:endParaRPr/>
          </a:p>
        </p:txBody>
      </p:sp>
      <p:sp>
        <p:nvSpPr>
          <p:cNvPr id="234" name="Google Shape;234;p14"/>
          <p:cNvSpPr/>
          <p:nvPr/>
        </p:nvSpPr>
        <p:spPr>
          <a:xfrm>
            <a:off x="-123550" y="441140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5" name="Google Shape;235;p14"/>
          <p:cNvSpPr/>
          <p:nvPr/>
        </p:nvSpPr>
        <p:spPr>
          <a:xfrm>
            <a:off x="-41951" y="-118625"/>
            <a:ext cx="391697" cy="908549"/>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6" name="Google Shape;236;p14"/>
          <p:cNvSpPr/>
          <p:nvPr/>
        </p:nvSpPr>
        <p:spPr>
          <a:xfrm rot="4557709">
            <a:off x="7037416" y="-471234"/>
            <a:ext cx="431618" cy="1001152"/>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237" name="Google Shape;237;p14"/>
          <p:cNvGrpSpPr/>
          <p:nvPr/>
        </p:nvGrpSpPr>
        <p:grpSpPr>
          <a:xfrm>
            <a:off x="261039" y="4290007"/>
            <a:ext cx="506685" cy="732078"/>
            <a:chOff x="687960" y="2987640"/>
            <a:chExt cx="340560" cy="492120"/>
          </a:xfrm>
        </p:grpSpPr>
        <p:sp>
          <p:nvSpPr>
            <p:cNvPr id="238" name="Google Shape;238;p14"/>
            <p:cNvSpPr/>
            <p:nvPr/>
          </p:nvSpPr>
          <p:spPr>
            <a:xfrm>
              <a:off x="687960" y="2987640"/>
              <a:ext cx="340560" cy="492120"/>
            </a:xfrm>
            <a:custGeom>
              <a:avLst/>
              <a:gdLst/>
              <a:ahLst/>
              <a:cxnLst/>
              <a:rect l="l" t="t" r="r" b="b"/>
              <a:pathLst>
                <a:path w="946" h="1367" extrusionOk="0">
                  <a:moveTo>
                    <a:pt x="946" y="1187"/>
                  </a:moveTo>
                  <a:cubicBezTo>
                    <a:pt x="947" y="1187"/>
                    <a:pt x="943" y="1189"/>
                    <a:pt x="936" y="1191"/>
                  </a:cubicBezTo>
                  <a:cubicBezTo>
                    <a:pt x="853" y="1219"/>
                    <a:pt x="298" y="1367"/>
                    <a:pt x="298" y="1367"/>
                  </a:cubicBezTo>
                  <a:cubicBezTo>
                    <a:pt x="-110" y="885"/>
                    <a:pt x="20" y="0"/>
                    <a:pt x="20" y="0"/>
                  </a:cubicBezTo>
                  <a:cubicBezTo>
                    <a:pt x="20" y="0"/>
                    <a:pt x="29" y="1"/>
                    <a:pt x="46" y="4"/>
                  </a:cubicBezTo>
                  <a:cubicBezTo>
                    <a:pt x="166" y="24"/>
                    <a:pt x="644" y="108"/>
                    <a:pt x="789" y="171"/>
                  </a:cubicBezTo>
                  <a:cubicBezTo>
                    <a:pt x="721" y="571"/>
                    <a:pt x="933" y="1182"/>
                    <a:pt x="946" y="11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39" name="Google Shape;239;p14"/>
            <p:cNvSpPr/>
            <p:nvPr/>
          </p:nvSpPr>
          <p:spPr>
            <a:xfrm>
              <a:off x="734760" y="3058920"/>
              <a:ext cx="190080" cy="36720"/>
            </a:xfrm>
            <a:custGeom>
              <a:avLst/>
              <a:gdLst/>
              <a:ahLst/>
              <a:cxnLst/>
              <a:rect l="l" t="t" r="r" b="b"/>
              <a:pathLst>
                <a:path w="528" h="102" extrusionOk="0">
                  <a:moveTo>
                    <a:pt x="525" y="102"/>
                  </a:moveTo>
                  <a:lnTo>
                    <a:pt x="0" y="18"/>
                  </a:lnTo>
                  <a:lnTo>
                    <a:pt x="3" y="0"/>
                  </a:lnTo>
                  <a:lnTo>
                    <a:pt x="528" y="84"/>
                  </a:lnTo>
                  <a:lnTo>
                    <a:pt x="525"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0" name="Google Shape;240;p14"/>
            <p:cNvSpPr/>
            <p:nvPr/>
          </p:nvSpPr>
          <p:spPr>
            <a:xfrm>
              <a:off x="734760" y="3101760"/>
              <a:ext cx="190080" cy="37440"/>
            </a:xfrm>
            <a:custGeom>
              <a:avLst/>
              <a:gdLst/>
              <a:ahLst/>
              <a:cxnLst/>
              <a:rect l="l" t="t" r="r" b="b"/>
              <a:pathLst>
                <a:path w="528" h="104" extrusionOk="0">
                  <a:moveTo>
                    <a:pt x="525" y="104"/>
                  </a:moveTo>
                  <a:lnTo>
                    <a:pt x="0" y="19"/>
                  </a:lnTo>
                  <a:lnTo>
                    <a:pt x="3" y="0"/>
                  </a:lnTo>
                  <a:lnTo>
                    <a:pt x="528" y="85"/>
                  </a:lnTo>
                  <a:lnTo>
                    <a:pt x="525" y="104"/>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1" name="Google Shape;241;p14"/>
            <p:cNvSpPr/>
            <p:nvPr/>
          </p:nvSpPr>
          <p:spPr>
            <a:xfrm>
              <a:off x="734400" y="3158640"/>
              <a:ext cx="191160" cy="16920"/>
            </a:xfrm>
            <a:custGeom>
              <a:avLst/>
              <a:gdLst/>
              <a:ahLst/>
              <a:cxnLst/>
              <a:rect l="l" t="t" r="r" b="b"/>
              <a:pathLst>
                <a:path w="531" h="47" extrusionOk="0">
                  <a:moveTo>
                    <a:pt x="529" y="47"/>
                  </a:moveTo>
                  <a:lnTo>
                    <a:pt x="0" y="20"/>
                  </a:lnTo>
                  <a:lnTo>
                    <a:pt x="1" y="0"/>
                  </a:lnTo>
                  <a:lnTo>
                    <a:pt x="531" y="29"/>
                  </a:lnTo>
                  <a:lnTo>
                    <a:pt x="52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2" name="Google Shape;242;p14"/>
            <p:cNvSpPr/>
            <p:nvPr/>
          </p:nvSpPr>
          <p:spPr>
            <a:xfrm>
              <a:off x="740880" y="3204000"/>
              <a:ext cx="190800" cy="21960"/>
            </a:xfrm>
            <a:custGeom>
              <a:avLst/>
              <a:gdLst/>
              <a:ahLst/>
              <a:cxnLst/>
              <a:rect l="l" t="t" r="r" b="b"/>
              <a:pathLst>
                <a:path w="530" h="61" extrusionOk="0">
                  <a:moveTo>
                    <a:pt x="1" y="61"/>
                  </a:moveTo>
                  <a:lnTo>
                    <a:pt x="0" y="43"/>
                  </a:lnTo>
                  <a:lnTo>
                    <a:pt x="528" y="0"/>
                  </a:lnTo>
                  <a:lnTo>
                    <a:pt x="530" y="19"/>
                  </a:lnTo>
                  <a:lnTo>
                    <a:pt x="1" y="61"/>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43" name="Google Shape;243;p14"/>
            <p:cNvSpPr/>
            <p:nvPr/>
          </p:nvSpPr>
          <p:spPr>
            <a:xfrm>
              <a:off x="749160" y="3236760"/>
              <a:ext cx="189720" cy="36720"/>
            </a:xfrm>
            <a:custGeom>
              <a:avLst/>
              <a:gdLst/>
              <a:ahLst/>
              <a:cxnLst/>
              <a:rect l="l" t="t" r="r" b="b"/>
              <a:pathLst>
                <a:path w="527" h="102" extrusionOk="0">
                  <a:moveTo>
                    <a:pt x="2" y="102"/>
                  </a:moveTo>
                  <a:lnTo>
                    <a:pt x="0" y="83"/>
                  </a:lnTo>
                  <a:lnTo>
                    <a:pt x="524" y="0"/>
                  </a:lnTo>
                  <a:lnTo>
                    <a:pt x="527" y="18"/>
                  </a:lnTo>
                  <a:lnTo>
                    <a:pt x="2"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244" name="Google Shape;244;p14"/>
          <p:cNvSpPr/>
          <p:nvPr/>
        </p:nvSpPr>
        <p:spPr>
          <a:xfrm>
            <a:off x="767725" y="108399"/>
            <a:ext cx="287088" cy="2875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5" name="Google Shape;245;p14"/>
          <p:cNvSpPr/>
          <p:nvPr/>
        </p:nvSpPr>
        <p:spPr>
          <a:xfrm>
            <a:off x="261058" y="789925"/>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6" name="Google Shape;246;p14"/>
          <p:cNvSpPr/>
          <p:nvPr/>
        </p:nvSpPr>
        <p:spPr>
          <a:xfrm>
            <a:off x="8733223" y="854887"/>
            <a:ext cx="194774" cy="195063"/>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7" name="Google Shape;247;p14"/>
          <p:cNvSpPr/>
          <p:nvPr/>
        </p:nvSpPr>
        <p:spPr>
          <a:xfrm>
            <a:off x="8032126" y="275350"/>
            <a:ext cx="120400" cy="120599"/>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8" name="Google Shape;248;p14"/>
          <p:cNvSpPr/>
          <p:nvPr/>
        </p:nvSpPr>
        <p:spPr>
          <a:xfrm>
            <a:off x="1342996" y="4693375"/>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49" name="Google Shape;249;p14"/>
          <p:cNvSpPr/>
          <p:nvPr/>
        </p:nvSpPr>
        <p:spPr>
          <a:xfrm>
            <a:off x="8733233" y="4693375"/>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BLANK_19">
    <p:bg>
      <p:bgPr>
        <a:solidFill>
          <a:schemeClr val="dk2"/>
        </a:solidFill>
        <a:effectLst/>
      </p:bgPr>
    </p:bg>
    <p:spTree>
      <p:nvGrpSpPr>
        <p:cNvPr id="1" name="Shape 310"/>
        <p:cNvGrpSpPr/>
        <p:nvPr/>
      </p:nvGrpSpPr>
      <p:grpSpPr>
        <a:xfrm>
          <a:off x="0" y="0"/>
          <a:ext cx="0" cy="0"/>
          <a:chOff x="0" y="0"/>
          <a:chExt cx="0" cy="0"/>
        </a:xfrm>
      </p:grpSpPr>
      <p:sp>
        <p:nvSpPr>
          <p:cNvPr id="311" name="Google Shape;311;p18"/>
          <p:cNvSpPr txBox="1">
            <a:spLocks noGrp="1"/>
          </p:cNvSpPr>
          <p:nvPr>
            <p:ph type="title"/>
          </p:nvPr>
        </p:nvSpPr>
        <p:spPr>
          <a:xfrm>
            <a:off x="713100" y="530443"/>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2" name="Google Shape;312;p18"/>
          <p:cNvSpPr txBox="1">
            <a:spLocks noGrp="1"/>
          </p:cNvSpPr>
          <p:nvPr>
            <p:ph type="subTitle" idx="1"/>
          </p:nvPr>
        </p:nvSpPr>
        <p:spPr>
          <a:xfrm>
            <a:off x="835200" y="3545767"/>
            <a:ext cx="2331600" cy="421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1pPr>
            <a:lvl2pPr lvl="1"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2pPr>
            <a:lvl3pPr lvl="2"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3pPr>
            <a:lvl4pPr lvl="3"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4pPr>
            <a:lvl5pPr lvl="4"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5pPr>
            <a:lvl6pPr lvl="5"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6pPr>
            <a:lvl7pPr lvl="6"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7pPr>
            <a:lvl8pPr lvl="7"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8pPr>
            <a:lvl9pPr lvl="8"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9pPr>
          </a:lstStyle>
          <a:p>
            <a:endParaRPr/>
          </a:p>
        </p:txBody>
      </p:sp>
      <p:sp>
        <p:nvSpPr>
          <p:cNvPr id="313" name="Google Shape;313;p18"/>
          <p:cNvSpPr txBox="1">
            <a:spLocks noGrp="1"/>
          </p:cNvSpPr>
          <p:nvPr>
            <p:ph type="subTitle" idx="2"/>
          </p:nvPr>
        </p:nvSpPr>
        <p:spPr>
          <a:xfrm>
            <a:off x="835200" y="3921158"/>
            <a:ext cx="2331600" cy="615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14" name="Google Shape;314;p18"/>
          <p:cNvSpPr txBox="1">
            <a:spLocks noGrp="1"/>
          </p:cNvSpPr>
          <p:nvPr>
            <p:ph type="subTitle" idx="3"/>
          </p:nvPr>
        </p:nvSpPr>
        <p:spPr>
          <a:xfrm>
            <a:off x="3406200" y="3545767"/>
            <a:ext cx="2331600" cy="421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1pPr>
            <a:lvl2pPr lvl="1"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2pPr>
            <a:lvl3pPr lvl="2"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3pPr>
            <a:lvl4pPr lvl="3"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4pPr>
            <a:lvl5pPr lvl="4"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5pPr>
            <a:lvl6pPr lvl="5"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6pPr>
            <a:lvl7pPr lvl="6"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7pPr>
            <a:lvl8pPr lvl="7"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8pPr>
            <a:lvl9pPr lvl="8"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9pPr>
          </a:lstStyle>
          <a:p>
            <a:endParaRPr/>
          </a:p>
        </p:txBody>
      </p:sp>
      <p:sp>
        <p:nvSpPr>
          <p:cNvPr id="315" name="Google Shape;315;p18"/>
          <p:cNvSpPr txBox="1">
            <a:spLocks noGrp="1"/>
          </p:cNvSpPr>
          <p:nvPr>
            <p:ph type="subTitle" idx="4"/>
          </p:nvPr>
        </p:nvSpPr>
        <p:spPr>
          <a:xfrm>
            <a:off x="3406200" y="3921158"/>
            <a:ext cx="2331600" cy="615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16" name="Google Shape;316;p18"/>
          <p:cNvSpPr txBox="1">
            <a:spLocks noGrp="1"/>
          </p:cNvSpPr>
          <p:nvPr>
            <p:ph type="subTitle" idx="5"/>
          </p:nvPr>
        </p:nvSpPr>
        <p:spPr>
          <a:xfrm>
            <a:off x="5977200" y="3545767"/>
            <a:ext cx="2331600" cy="4215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1pPr>
            <a:lvl2pPr lvl="1"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2pPr>
            <a:lvl3pPr lvl="2"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3pPr>
            <a:lvl4pPr lvl="3"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4pPr>
            <a:lvl5pPr lvl="4"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5pPr>
            <a:lvl6pPr lvl="5"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6pPr>
            <a:lvl7pPr lvl="6"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7pPr>
            <a:lvl8pPr lvl="7"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8pPr>
            <a:lvl9pPr lvl="8" algn="ctr" rtl="0">
              <a:lnSpc>
                <a:spcPct val="115000"/>
              </a:lnSpc>
              <a:spcBef>
                <a:spcPts val="0"/>
              </a:spcBef>
              <a:spcAft>
                <a:spcPts val="0"/>
              </a:spcAft>
              <a:buSzPts val="2000"/>
              <a:buFont typeface="Instrument Sans SemiBold"/>
              <a:buNone/>
              <a:defRPr sz="2000">
                <a:latin typeface="Instrument Sans SemiBold"/>
                <a:ea typeface="Instrument Sans SemiBold"/>
                <a:cs typeface="Instrument Sans SemiBold"/>
                <a:sym typeface="Instrument Sans SemiBold"/>
              </a:defRPr>
            </a:lvl9pPr>
          </a:lstStyle>
          <a:p>
            <a:endParaRPr/>
          </a:p>
        </p:txBody>
      </p:sp>
      <p:sp>
        <p:nvSpPr>
          <p:cNvPr id="317" name="Google Shape;317;p18"/>
          <p:cNvSpPr txBox="1">
            <a:spLocks noGrp="1"/>
          </p:cNvSpPr>
          <p:nvPr>
            <p:ph type="subTitle" idx="6"/>
          </p:nvPr>
        </p:nvSpPr>
        <p:spPr>
          <a:xfrm>
            <a:off x="5977200" y="3921158"/>
            <a:ext cx="2331600" cy="6159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18" name="Google Shape;318;p18"/>
          <p:cNvSpPr/>
          <p:nvPr/>
        </p:nvSpPr>
        <p:spPr>
          <a:xfrm rot="-3942538">
            <a:off x="7824305" y="4414801"/>
            <a:ext cx="1555973" cy="732101"/>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19" name="Google Shape;319;p18"/>
          <p:cNvSpPr/>
          <p:nvPr/>
        </p:nvSpPr>
        <p:spPr>
          <a:xfrm rot="-2347057" flipH="1">
            <a:off x="8621565" y="-261688"/>
            <a:ext cx="391698" cy="908550"/>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0" name="Google Shape;320;p18"/>
          <p:cNvSpPr/>
          <p:nvPr/>
        </p:nvSpPr>
        <p:spPr>
          <a:xfrm flipH="1">
            <a:off x="308710" y="4537049"/>
            <a:ext cx="287088" cy="2875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1" name="Google Shape;321;p18"/>
          <p:cNvSpPr/>
          <p:nvPr/>
        </p:nvSpPr>
        <p:spPr>
          <a:xfrm rot="4372979">
            <a:off x="1065276" y="-416825"/>
            <a:ext cx="391697" cy="908547"/>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2" name="Google Shape;322;p18"/>
          <p:cNvSpPr/>
          <p:nvPr/>
        </p:nvSpPr>
        <p:spPr>
          <a:xfrm flipH="1">
            <a:off x="8684726" y="4382011"/>
            <a:ext cx="159751" cy="160003"/>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3" name="Google Shape;323;p18"/>
          <p:cNvSpPr/>
          <p:nvPr/>
        </p:nvSpPr>
        <p:spPr>
          <a:xfrm>
            <a:off x="7883403" y="312687"/>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4" name="Google Shape;324;p18"/>
          <p:cNvSpPr/>
          <p:nvPr/>
        </p:nvSpPr>
        <p:spPr>
          <a:xfrm rot="-9647187" flipH="1">
            <a:off x="-173400" y="3434300"/>
            <a:ext cx="391697" cy="908546"/>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5" name="Google Shape;325;p18"/>
          <p:cNvSpPr/>
          <p:nvPr/>
        </p:nvSpPr>
        <p:spPr>
          <a:xfrm>
            <a:off x="355016" y="205937"/>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326" name="Google Shape;326;p18"/>
          <p:cNvGrpSpPr/>
          <p:nvPr/>
        </p:nvGrpSpPr>
        <p:grpSpPr>
          <a:xfrm rot="3427402">
            <a:off x="8332981" y="71143"/>
            <a:ext cx="646373" cy="673725"/>
            <a:chOff x="1646911" y="4131364"/>
            <a:chExt cx="506674" cy="528115"/>
          </a:xfrm>
        </p:grpSpPr>
        <p:sp>
          <p:nvSpPr>
            <p:cNvPr id="327" name="Google Shape;327;p18"/>
            <p:cNvSpPr/>
            <p:nvPr/>
          </p:nvSpPr>
          <p:spPr>
            <a:xfrm>
              <a:off x="1646911" y="4131364"/>
              <a:ext cx="506674" cy="528115"/>
            </a:xfrm>
            <a:custGeom>
              <a:avLst/>
              <a:gdLst/>
              <a:ahLst/>
              <a:cxnLst/>
              <a:rect l="l" t="t" r="r" b="b"/>
              <a:pathLst>
                <a:path w="686" h="715" extrusionOk="0">
                  <a:moveTo>
                    <a:pt x="686" y="648"/>
                  </a:moveTo>
                  <a:lnTo>
                    <a:pt x="381" y="714"/>
                  </a:lnTo>
                  <a:lnTo>
                    <a:pt x="376" y="715"/>
                  </a:lnTo>
                  <a:cubicBezTo>
                    <a:pt x="376" y="715"/>
                    <a:pt x="286" y="391"/>
                    <a:pt x="0" y="227"/>
                  </a:cubicBezTo>
                  <a:lnTo>
                    <a:pt x="376" y="0"/>
                  </a:lnTo>
                  <a:cubicBezTo>
                    <a:pt x="376" y="0"/>
                    <a:pt x="377" y="1"/>
                    <a:pt x="380" y="4"/>
                  </a:cubicBezTo>
                  <a:cubicBezTo>
                    <a:pt x="414" y="47"/>
                    <a:pt x="663" y="366"/>
                    <a:pt x="686" y="64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8" name="Google Shape;328;p18"/>
            <p:cNvSpPr/>
            <p:nvPr/>
          </p:nvSpPr>
          <p:spPr>
            <a:xfrm>
              <a:off x="1765824" y="4222953"/>
              <a:ext cx="158797" cy="81248"/>
            </a:xfrm>
            <a:custGeom>
              <a:avLst/>
              <a:gdLst/>
              <a:ahLst/>
              <a:cxnLst/>
              <a:rect l="l" t="t" r="r" b="b"/>
              <a:pathLst>
                <a:path w="215" h="110" extrusionOk="0">
                  <a:moveTo>
                    <a:pt x="0" y="110"/>
                  </a:moveTo>
                  <a:lnTo>
                    <a:pt x="215" y="0"/>
                  </a:lnTo>
                  <a:lnTo>
                    <a:pt x="0" y="110"/>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29" name="Google Shape;329;p18"/>
            <p:cNvSpPr/>
            <p:nvPr/>
          </p:nvSpPr>
          <p:spPr>
            <a:xfrm>
              <a:off x="1810140" y="4293123"/>
              <a:ext cx="154366" cy="66476"/>
            </a:xfrm>
            <a:custGeom>
              <a:avLst/>
              <a:gdLst/>
              <a:ahLst/>
              <a:cxnLst/>
              <a:rect l="l" t="t" r="r" b="b"/>
              <a:pathLst>
                <a:path w="209" h="90" extrusionOk="0">
                  <a:moveTo>
                    <a:pt x="0" y="90"/>
                  </a:moveTo>
                  <a:lnTo>
                    <a:pt x="209" y="0"/>
                  </a:lnTo>
                  <a:lnTo>
                    <a:pt x="0" y="90"/>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0" name="Google Shape;330;p18"/>
            <p:cNvSpPr/>
            <p:nvPr/>
          </p:nvSpPr>
          <p:spPr>
            <a:xfrm>
              <a:off x="1845592" y="4348519"/>
              <a:ext cx="142548" cy="50965"/>
            </a:xfrm>
            <a:custGeom>
              <a:avLst/>
              <a:gdLst/>
              <a:ahLst/>
              <a:cxnLst/>
              <a:rect l="l" t="t" r="r" b="b"/>
              <a:pathLst>
                <a:path w="193" h="69" extrusionOk="0">
                  <a:moveTo>
                    <a:pt x="0" y="69"/>
                  </a:moveTo>
                  <a:lnTo>
                    <a:pt x="193" y="0"/>
                  </a:lnTo>
                  <a:lnTo>
                    <a:pt x="0" y="69"/>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331" name="Google Shape;331;p18"/>
            <p:cNvSpPr/>
            <p:nvPr/>
          </p:nvSpPr>
          <p:spPr>
            <a:xfrm>
              <a:off x="1880306" y="4399484"/>
              <a:ext cx="148457" cy="52442"/>
            </a:xfrm>
            <a:custGeom>
              <a:avLst/>
              <a:gdLst/>
              <a:ahLst/>
              <a:cxnLst/>
              <a:rect l="l" t="t" r="r" b="b"/>
              <a:pathLst>
                <a:path w="201" h="71" extrusionOk="0">
                  <a:moveTo>
                    <a:pt x="0" y="71"/>
                  </a:moveTo>
                  <a:lnTo>
                    <a:pt x="201" y="0"/>
                  </a:lnTo>
                  <a:lnTo>
                    <a:pt x="0" y="71"/>
                  </a:lnTo>
                  <a:close/>
                </a:path>
              </a:pathLst>
            </a:custGeom>
            <a:noFill/>
            <a:ln w="9525" cap="flat" cmpd="sng">
              <a:solidFill>
                <a:schemeClr val="accent6"/>
              </a:solidFill>
              <a:prstDash val="solid"/>
              <a:bevel/>
              <a:headEnd type="none" w="sm" len="sm"/>
              <a:tailEnd type="none" w="sm" len="sm"/>
            </a:ln>
          </p:spPr>
          <p:txBody>
            <a:bodyPr spcFirstLastPara="1" wrap="square" lIns="91425" tIns="0" rIns="91425"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332" name="Google Shape;332;p18"/>
          <p:cNvSpPr/>
          <p:nvPr/>
        </p:nvSpPr>
        <p:spPr>
          <a:xfrm>
            <a:off x="7834616" y="4824612"/>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BLANK_11">
    <p:bg>
      <p:bgPr>
        <a:solidFill>
          <a:schemeClr val="dk2"/>
        </a:solidFill>
        <a:effectLst/>
      </p:bgPr>
    </p:bg>
    <p:spTree>
      <p:nvGrpSpPr>
        <p:cNvPr id="1" name="Shape 454"/>
        <p:cNvGrpSpPr/>
        <p:nvPr/>
      </p:nvGrpSpPr>
      <p:grpSpPr>
        <a:xfrm>
          <a:off x="0" y="0"/>
          <a:ext cx="0" cy="0"/>
          <a:chOff x="0" y="0"/>
          <a:chExt cx="0" cy="0"/>
        </a:xfrm>
      </p:grpSpPr>
      <p:sp>
        <p:nvSpPr>
          <p:cNvPr id="455" name="Google Shape;455;p24"/>
          <p:cNvSpPr txBox="1">
            <a:spLocks noGrp="1"/>
          </p:cNvSpPr>
          <p:nvPr>
            <p:ph type="title"/>
          </p:nvPr>
        </p:nvSpPr>
        <p:spPr>
          <a:xfrm>
            <a:off x="4455250" y="1602450"/>
            <a:ext cx="3975600" cy="1016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6" name="Google Shape;456;p24"/>
          <p:cNvSpPr txBox="1">
            <a:spLocks noGrp="1"/>
          </p:cNvSpPr>
          <p:nvPr>
            <p:ph type="subTitle" idx="1"/>
          </p:nvPr>
        </p:nvSpPr>
        <p:spPr>
          <a:xfrm>
            <a:off x="4455250" y="2694750"/>
            <a:ext cx="3975600" cy="84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457" name="Google Shape;457;p24"/>
          <p:cNvSpPr/>
          <p:nvPr/>
        </p:nvSpPr>
        <p:spPr>
          <a:xfrm rot="10800000">
            <a:off x="7652913" y="0"/>
            <a:ext cx="1555975" cy="732099"/>
          </a:xfrm>
          <a:custGeom>
            <a:avLst/>
            <a:gdLst/>
            <a:ahLst/>
            <a:cxnLst/>
            <a:rect l="l" t="t" r="r" b="b"/>
            <a:pathLst>
              <a:path w="3120" h="1468" extrusionOk="0">
                <a:moveTo>
                  <a:pt x="353" y="30"/>
                </a:moveTo>
                <a:lnTo>
                  <a:pt x="350" y="5"/>
                </a:lnTo>
                <a:cubicBezTo>
                  <a:pt x="380" y="2"/>
                  <a:pt x="412" y="0"/>
                  <a:pt x="444" y="0"/>
                </a:cubicBezTo>
                <a:lnTo>
                  <a:pt x="453" y="0"/>
                </a:lnTo>
                <a:lnTo>
                  <a:pt x="452" y="26"/>
                </a:lnTo>
                <a:lnTo>
                  <a:pt x="444" y="26"/>
                </a:lnTo>
                <a:cubicBezTo>
                  <a:pt x="414" y="26"/>
                  <a:pt x="383" y="27"/>
                  <a:pt x="353" y="30"/>
                </a:cubicBezTo>
                <a:moveTo>
                  <a:pt x="651" y="48"/>
                </a:moveTo>
                <a:cubicBezTo>
                  <a:pt x="618" y="40"/>
                  <a:pt x="585" y="35"/>
                  <a:pt x="552" y="31"/>
                </a:cubicBezTo>
                <a:lnTo>
                  <a:pt x="554" y="6"/>
                </a:lnTo>
                <a:cubicBezTo>
                  <a:pt x="589" y="10"/>
                  <a:pt x="623" y="16"/>
                  <a:pt x="656" y="23"/>
                </a:cubicBezTo>
                <a:lnTo>
                  <a:pt x="651" y="48"/>
                </a:lnTo>
                <a:moveTo>
                  <a:pt x="158" y="73"/>
                </a:moveTo>
                <a:lnTo>
                  <a:pt x="150" y="49"/>
                </a:lnTo>
                <a:cubicBezTo>
                  <a:pt x="182" y="38"/>
                  <a:pt x="215" y="29"/>
                  <a:pt x="248" y="21"/>
                </a:cubicBezTo>
                <a:lnTo>
                  <a:pt x="254" y="46"/>
                </a:lnTo>
                <a:cubicBezTo>
                  <a:pt x="221" y="53"/>
                  <a:pt x="189" y="62"/>
                  <a:pt x="158" y="73"/>
                </a:cubicBezTo>
                <a:moveTo>
                  <a:pt x="841" y="109"/>
                </a:moveTo>
                <a:cubicBezTo>
                  <a:pt x="810" y="96"/>
                  <a:pt x="779" y="84"/>
                  <a:pt x="747" y="74"/>
                </a:cubicBezTo>
                <a:lnTo>
                  <a:pt x="755" y="50"/>
                </a:lnTo>
                <a:cubicBezTo>
                  <a:pt x="787" y="61"/>
                  <a:pt x="820" y="72"/>
                  <a:pt x="851" y="86"/>
                </a:cubicBezTo>
                <a:lnTo>
                  <a:pt x="841" y="109"/>
                </a:lnTo>
                <a:moveTo>
                  <a:pt x="1" y="188"/>
                </a:moveTo>
                <a:cubicBezTo>
                  <a:pt x="0" y="183"/>
                  <a:pt x="0" y="179"/>
                  <a:pt x="0" y="176"/>
                </a:cubicBezTo>
                <a:cubicBezTo>
                  <a:pt x="0" y="145"/>
                  <a:pt x="19" y="116"/>
                  <a:pt x="55" y="92"/>
                </a:cubicBezTo>
                <a:lnTo>
                  <a:pt x="69" y="113"/>
                </a:lnTo>
                <a:cubicBezTo>
                  <a:pt x="49" y="127"/>
                  <a:pt x="25" y="148"/>
                  <a:pt x="25" y="176"/>
                </a:cubicBezTo>
                <a:cubicBezTo>
                  <a:pt x="25" y="178"/>
                  <a:pt x="26" y="181"/>
                  <a:pt x="26" y="183"/>
                </a:cubicBezTo>
                <a:lnTo>
                  <a:pt x="1" y="188"/>
                </a:lnTo>
                <a:moveTo>
                  <a:pt x="1015" y="207"/>
                </a:moveTo>
                <a:cubicBezTo>
                  <a:pt x="988" y="188"/>
                  <a:pt x="959" y="170"/>
                  <a:pt x="930" y="154"/>
                </a:cubicBezTo>
                <a:lnTo>
                  <a:pt x="943" y="132"/>
                </a:lnTo>
                <a:cubicBezTo>
                  <a:pt x="972" y="148"/>
                  <a:pt x="1002" y="167"/>
                  <a:pt x="1030" y="186"/>
                </a:cubicBezTo>
                <a:lnTo>
                  <a:pt x="1015" y="207"/>
                </a:lnTo>
                <a:moveTo>
                  <a:pt x="1170" y="334"/>
                </a:moveTo>
                <a:cubicBezTo>
                  <a:pt x="1146" y="311"/>
                  <a:pt x="1121" y="288"/>
                  <a:pt x="1096" y="267"/>
                </a:cubicBezTo>
                <a:lnTo>
                  <a:pt x="1111" y="248"/>
                </a:lnTo>
                <a:cubicBezTo>
                  <a:pt x="1138" y="269"/>
                  <a:pt x="1163" y="292"/>
                  <a:pt x="1188" y="315"/>
                </a:cubicBezTo>
                <a:lnTo>
                  <a:pt x="1170" y="334"/>
                </a:lnTo>
                <a:moveTo>
                  <a:pt x="1303" y="484"/>
                </a:moveTo>
                <a:cubicBezTo>
                  <a:pt x="1283" y="457"/>
                  <a:pt x="1261" y="431"/>
                  <a:pt x="1239" y="406"/>
                </a:cubicBezTo>
                <a:lnTo>
                  <a:pt x="1259" y="390"/>
                </a:lnTo>
                <a:cubicBezTo>
                  <a:pt x="1281" y="415"/>
                  <a:pt x="1302" y="441"/>
                  <a:pt x="1323" y="468"/>
                </a:cubicBezTo>
                <a:lnTo>
                  <a:pt x="1303" y="484"/>
                </a:lnTo>
                <a:moveTo>
                  <a:pt x="1414" y="652"/>
                </a:moveTo>
                <a:cubicBezTo>
                  <a:pt x="1397" y="622"/>
                  <a:pt x="1380" y="593"/>
                  <a:pt x="1361" y="566"/>
                </a:cubicBezTo>
                <a:lnTo>
                  <a:pt x="1382" y="552"/>
                </a:lnTo>
                <a:cubicBezTo>
                  <a:pt x="1401" y="580"/>
                  <a:pt x="1419" y="610"/>
                  <a:pt x="1436" y="639"/>
                </a:cubicBezTo>
                <a:lnTo>
                  <a:pt x="1414" y="652"/>
                </a:lnTo>
                <a:moveTo>
                  <a:pt x="1502" y="833"/>
                </a:moveTo>
                <a:cubicBezTo>
                  <a:pt x="1490" y="805"/>
                  <a:pt x="1479" y="778"/>
                  <a:pt x="1466" y="752"/>
                </a:cubicBezTo>
                <a:lnTo>
                  <a:pt x="1461" y="741"/>
                </a:lnTo>
                <a:lnTo>
                  <a:pt x="1483" y="729"/>
                </a:lnTo>
                <a:lnTo>
                  <a:pt x="1489" y="741"/>
                </a:lnTo>
                <a:cubicBezTo>
                  <a:pt x="1502" y="768"/>
                  <a:pt x="1514" y="795"/>
                  <a:pt x="1525" y="823"/>
                </a:cubicBezTo>
                <a:lnTo>
                  <a:pt x="1502" y="833"/>
                </a:lnTo>
                <a:moveTo>
                  <a:pt x="1583" y="1019"/>
                </a:moveTo>
                <a:cubicBezTo>
                  <a:pt x="1567" y="985"/>
                  <a:pt x="1552" y="951"/>
                  <a:pt x="1542" y="926"/>
                </a:cubicBezTo>
                <a:lnTo>
                  <a:pt x="1565" y="916"/>
                </a:lnTo>
                <a:cubicBezTo>
                  <a:pt x="1576" y="941"/>
                  <a:pt x="1590" y="975"/>
                  <a:pt x="1606" y="1008"/>
                </a:cubicBezTo>
                <a:lnTo>
                  <a:pt x="1583" y="1019"/>
                </a:lnTo>
                <a:moveTo>
                  <a:pt x="1686" y="1196"/>
                </a:moveTo>
                <a:cubicBezTo>
                  <a:pt x="1668" y="1173"/>
                  <a:pt x="1651" y="1147"/>
                  <a:pt x="1636" y="1120"/>
                </a:cubicBezTo>
                <a:cubicBezTo>
                  <a:pt x="1634" y="1117"/>
                  <a:pt x="1632" y="1113"/>
                  <a:pt x="1629" y="1110"/>
                </a:cubicBezTo>
                <a:lnTo>
                  <a:pt x="1652" y="1097"/>
                </a:lnTo>
                <a:cubicBezTo>
                  <a:pt x="1653" y="1101"/>
                  <a:pt x="1656" y="1104"/>
                  <a:pt x="1657" y="1108"/>
                </a:cubicBezTo>
                <a:cubicBezTo>
                  <a:pt x="1673" y="1133"/>
                  <a:pt x="1689" y="1158"/>
                  <a:pt x="1706" y="1181"/>
                </a:cubicBezTo>
                <a:lnTo>
                  <a:pt x="1686" y="1196"/>
                </a:lnTo>
                <a:moveTo>
                  <a:pt x="2718" y="1239"/>
                </a:moveTo>
                <a:lnTo>
                  <a:pt x="2715" y="1214"/>
                </a:lnTo>
                <a:cubicBezTo>
                  <a:pt x="2734" y="1212"/>
                  <a:pt x="2753" y="1210"/>
                  <a:pt x="2772" y="1211"/>
                </a:cubicBezTo>
                <a:cubicBezTo>
                  <a:pt x="2780" y="1211"/>
                  <a:pt x="2790" y="1211"/>
                  <a:pt x="2798" y="1212"/>
                </a:cubicBezTo>
                <a:cubicBezTo>
                  <a:pt x="2805" y="1212"/>
                  <a:pt x="2812" y="1212"/>
                  <a:pt x="2819" y="1213"/>
                </a:cubicBezTo>
                <a:lnTo>
                  <a:pt x="2816" y="1238"/>
                </a:lnTo>
                <a:cubicBezTo>
                  <a:pt x="2810" y="1237"/>
                  <a:pt x="2804" y="1237"/>
                  <a:pt x="2797" y="1236"/>
                </a:cubicBezTo>
                <a:cubicBezTo>
                  <a:pt x="2788" y="1236"/>
                  <a:pt x="2780" y="1236"/>
                  <a:pt x="2771" y="1236"/>
                </a:cubicBezTo>
                <a:cubicBezTo>
                  <a:pt x="2754" y="1236"/>
                  <a:pt x="2736" y="1237"/>
                  <a:pt x="2718" y="1239"/>
                </a:cubicBezTo>
                <a:moveTo>
                  <a:pt x="2524" y="1285"/>
                </a:moveTo>
                <a:lnTo>
                  <a:pt x="2515" y="1261"/>
                </a:lnTo>
                <a:cubicBezTo>
                  <a:pt x="2552" y="1249"/>
                  <a:pt x="2584" y="1240"/>
                  <a:pt x="2614" y="1232"/>
                </a:cubicBezTo>
                <a:lnTo>
                  <a:pt x="2620" y="1257"/>
                </a:lnTo>
                <a:cubicBezTo>
                  <a:pt x="2591" y="1264"/>
                  <a:pt x="2559" y="1273"/>
                  <a:pt x="2524" y="1285"/>
                </a:cubicBezTo>
                <a:moveTo>
                  <a:pt x="2996" y="1310"/>
                </a:moveTo>
                <a:cubicBezTo>
                  <a:pt x="2971" y="1290"/>
                  <a:pt x="2943" y="1274"/>
                  <a:pt x="2911" y="1262"/>
                </a:cubicBezTo>
                <a:lnTo>
                  <a:pt x="2920" y="1238"/>
                </a:lnTo>
                <a:cubicBezTo>
                  <a:pt x="2953" y="1251"/>
                  <a:pt x="2985" y="1268"/>
                  <a:pt x="3012" y="1289"/>
                </a:cubicBezTo>
                <a:lnTo>
                  <a:pt x="2996" y="1310"/>
                </a:lnTo>
                <a:moveTo>
                  <a:pt x="1834" y="1339"/>
                </a:moveTo>
                <a:cubicBezTo>
                  <a:pt x="1806" y="1320"/>
                  <a:pt x="1779" y="1299"/>
                  <a:pt x="1754" y="1274"/>
                </a:cubicBezTo>
                <a:lnTo>
                  <a:pt x="1771" y="1256"/>
                </a:lnTo>
                <a:cubicBezTo>
                  <a:pt x="1796" y="1279"/>
                  <a:pt x="1822" y="1300"/>
                  <a:pt x="1848" y="1317"/>
                </a:cubicBezTo>
                <a:lnTo>
                  <a:pt x="1834" y="1339"/>
                </a:lnTo>
                <a:moveTo>
                  <a:pt x="2333" y="1354"/>
                </a:moveTo>
                <a:lnTo>
                  <a:pt x="2325" y="1330"/>
                </a:lnTo>
                <a:cubicBezTo>
                  <a:pt x="2339" y="1325"/>
                  <a:pt x="2354" y="1320"/>
                  <a:pt x="2368" y="1314"/>
                </a:cubicBezTo>
                <a:cubicBezTo>
                  <a:pt x="2385" y="1308"/>
                  <a:pt x="2402" y="1302"/>
                  <a:pt x="2419" y="1296"/>
                </a:cubicBezTo>
                <a:lnTo>
                  <a:pt x="2428" y="1319"/>
                </a:lnTo>
                <a:cubicBezTo>
                  <a:pt x="2411" y="1326"/>
                  <a:pt x="2394" y="1332"/>
                  <a:pt x="2377" y="1338"/>
                </a:cubicBezTo>
                <a:cubicBezTo>
                  <a:pt x="2362" y="1344"/>
                  <a:pt x="2348" y="1348"/>
                  <a:pt x="2333" y="1354"/>
                </a:cubicBezTo>
                <a:moveTo>
                  <a:pt x="2134" y="1402"/>
                </a:moveTo>
                <a:lnTo>
                  <a:pt x="2131" y="1377"/>
                </a:lnTo>
                <a:cubicBezTo>
                  <a:pt x="2162" y="1373"/>
                  <a:pt x="2194" y="1367"/>
                  <a:pt x="2229" y="1358"/>
                </a:cubicBezTo>
                <a:lnTo>
                  <a:pt x="2235" y="1383"/>
                </a:lnTo>
                <a:cubicBezTo>
                  <a:pt x="2199" y="1392"/>
                  <a:pt x="2166" y="1398"/>
                  <a:pt x="2134" y="1402"/>
                </a:cubicBezTo>
                <a:moveTo>
                  <a:pt x="2030" y="1405"/>
                </a:moveTo>
                <a:cubicBezTo>
                  <a:pt x="1999" y="1402"/>
                  <a:pt x="1968" y="1396"/>
                  <a:pt x="1939" y="1388"/>
                </a:cubicBezTo>
                <a:cubicBezTo>
                  <a:pt x="1935" y="1386"/>
                  <a:pt x="1932" y="1386"/>
                  <a:pt x="1928" y="1384"/>
                </a:cubicBezTo>
                <a:lnTo>
                  <a:pt x="1936" y="1360"/>
                </a:lnTo>
                <a:cubicBezTo>
                  <a:pt x="1940" y="1362"/>
                  <a:pt x="1943" y="1362"/>
                  <a:pt x="1947" y="1364"/>
                </a:cubicBezTo>
                <a:cubicBezTo>
                  <a:pt x="1973" y="1372"/>
                  <a:pt x="2003" y="1377"/>
                  <a:pt x="2032" y="1379"/>
                </a:cubicBezTo>
                <a:lnTo>
                  <a:pt x="2030" y="1405"/>
                </a:lnTo>
                <a:moveTo>
                  <a:pt x="3096" y="1468"/>
                </a:moveTo>
                <a:cubicBezTo>
                  <a:pt x="3092" y="1437"/>
                  <a:pt x="3080" y="1407"/>
                  <a:pt x="3062" y="1379"/>
                </a:cubicBezTo>
                <a:lnTo>
                  <a:pt x="3084" y="1365"/>
                </a:lnTo>
                <a:cubicBezTo>
                  <a:pt x="3104" y="1396"/>
                  <a:pt x="3117" y="1430"/>
                  <a:pt x="3120" y="1465"/>
                </a:cubicBezTo>
                <a:lnTo>
                  <a:pt x="3096" y="146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458" name="Google Shape;458;p24"/>
          <p:cNvGrpSpPr/>
          <p:nvPr/>
        </p:nvGrpSpPr>
        <p:grpSpPr>
          <a:xfrm flipH="1">
            <a:off x="8430889" y="321057"/>
            <a:ext cx="506685" cy="732078"/>
            <a:chOff x="687960" y="2987640"/>
            <a:chExt cx="340560" cy="492120"/>
          </a:xfrm>
        </p:grpSpPr>
        <p:sp>
          <p:nvSpPr>
            <p:cNvPr id="459" name="Google Shape;459;p24"/>
            <p:cNvSpPr/>
            <p:nvPr/>
          </p:nvSpPr>
          <p:spPr>
            <a:xfrm>
              <a:off x="687960" y="2987640"/>
              <a:ext cx="340560" cy="492120"/>
            </a:xfrm>
            <a:custGeom>
              <a:avLst/>
              <a:gdLst/>
              <a:ahLst/>
              <a:cxnLst/>
              <a:rect l="l" t="t" r="r" b="b"/>
              <a:pathLst>
                <a:path w="946" h="1367" extrusionOk="0">
                  <a:moveTo>
                    <a:pt x="946" y="1187"/>
                  </a:moveTo>
                  <a:cubicBezTo>
                    <a:pt x="947" y="1187"/>
                    <a:pt x="943" y="1189"/>
                    <a:pt x="936" y="1191"/>
                  </a:cubicBezTo>
                  <a:cubicBezTo>
                    <a:pt x="853" y="1219"/>
                    <a:pt x="298" y="1367"/>
                    <a:pt x="298" y="1367"/>
                  </a:cubicBezTo>
                  <a:cubicBezTo>
                    <a:pt x="-110" y="885"/>
                    <a:pt x="20" y="0"/>
                    <a:pt x="20" y="0"/>
                  </a:cubicBezTo>
                  <a:cubicBezTo>
                    <a:pt x="20" y="0"/>
                    <a:pt x="29" y="1"/>
                    <a:pt x="46" y="4"/>
                  </a:cubicBezTo>
                  <a:cubicBezTo>
                    <a:pt x="166" y="24"/>
                    <a:pt x="644" y="108"/>
                    <a:pt x="789" y="171"/>
                  </a:cubicBezTo>
                  <a:cubicBezTo>
                    <a:pt x="721" y="571"/>
                    <a:pt x="933" y="1182"/>
                    <a:pt x="946" y="118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0" name="Google Shape;460;p24"/>
            <p:cNvSpPr/>
            <p:nvPr/>
          </p:nvSpPr>
          <p:spPr>
            <a:xfrm>
              <a:off x="734760" y="3058920"/>
              <a:ext cx="190080" cy="36720"/>
            </a:xfrm>
            <a:custGeom>
              <a:avLst/>
              <a:gdLst/>
              <a:ahLst/>
              <a:cxnLst/>
              <a:rect l="l" t="t" r="r" b="b"/>
              <a:pathLst>
                <a:path w="528" h="102" extrusionOk="0">
                  <a:moveTo>
                    <a:pt x="525" y="102"/>
                  </a:moveTo>
                  <a:lnTo>
                    <a:pt x="0" y="18"/>
                  </a:lnTo>
                  <a:lnTo>
                    <a:pt x="3" y="0"/>
                  </a:lnTo>
                  <a:lnTo>
                    <a:pt x="528" y="84"/>
                  </a:lnTo>
                  <a:lnTo>
                    <a:pt x="525"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1" name="Google Shape;461;p24"/>
            <p:cNvSpPr/>
            <p:nvPr/>
          </p:nvSpPr>
          <p:spPr>
            <a:xfrm>
              <a:off x="734760" y="3101760"/>
              <a:ext cx="190080" cy="37440"/>
            </a:xfrm>
            <a:custGeom>
              <a:avLst/>
              <a:gdLst/>
              <a:ahLst/>
              <a:cxnLst/>
              <a:rect l="l" t="t" r="r" b="b"/>
              <a:pathLst>
                <a:path w="528" h="104" extrusionOk="0">
                  <a:moveTo>
                    <a:pt x="525" y="104"/>
                  </a:moveTo>
                  <a:lnTo>
                    <a:pt x="0" y="19"/>
                  </a:lnTo>
                  <a:lnTo>
                    <a:pt x="3" y="0"/>
                  </a:lnTo>
                  <a:lnTo>
                    <a:pt x="528" y="85"/>
                  </a:lnTo>
                  <a:lnTo>
                    <a:pt x="525" y="104"/>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2" name="Google Shape;462;p24"/>
            <p:cNvSpPr/>
            <p:nvPr/>
          </p:nvSpPr>
          <p:spPr>
            <a:xfrm>
              <a:off x="734400" y="3158640"/>
              <a:ext cx="191160" cy="16920"/>
            </a:xfrm>
            <a:custGeom>
              <a:avLst/>
              <a:gdLst/>
              <a:ahLst/>
              <a:cxnLst/>
              <a:rect l="l" t="t" r="r" b="b"/>
              <a:pathLst>
                <a:path w="531" h="47" extrusionOk="0">
                  <a:moveTo>
                    <a:pt x="529" y="47"/>
                  </a:moveTo>
                  <a:lnTo>
                    <a:pt x="0" y="20"/>
                  </a:lnTo>
                  <a:lnTo>
                    <a:pt x="1" y="0"/>
                  </a:lnTo>
                  <a:lnTo>
                    <a:pt x="531" y="29"/>
                  </a:lnTo>
                  <a:lnTo>
                    <a:pt x="52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3" name="Google Shape;463;p24"/>
            <p:cNvSpPr/>
            <p:nvPr/>
          </p:nvSpPr>
          <p:spPr>
            <a:xfrm>
              <a:off x="740880" y="3204000"/>
              <a:ext cx="190800" cy="21960"/>
            </a:xfrm>
            <a:custGeom>
              <a:avLst/>
              <a:gdLst/>
              <a:ahLst/>
              <a:cxnLst/>
              <a:rect l="l" t="t" r="r" b="b"/>
              <a:pathLst>
                <a:path w="530" h="61" extrusionOk="0">
                  <a:moveTo>
                    <a:pt x="1" y="61"/>
                  </a:moveTo>
                  <a:lnTo>
                    <a:pt x="0" y="43"/>
                  </a:lnTo>
                  <a:lnTo>
                    <a:pt x="528" y="0"/>
                  </a:lnTo>
                  <a:lnTo>
                    <a:pt x="530" y="19"/>
                  </a:lnTo>
                  <a:lnTo>
                    <a:pt x="1" y="61"/>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64" name="Google Shape;464;p24"/>
            <p:cNvSpPr/>
            <p:nvPr/>
          </p:nvSpPr>
          <p:spPr>
            <a:xfrm>
              <a:off x="749160" y="3236760"/>
              <a:ext cx="189720" cy="36720"/>
            </a:xfrm>
            <a:custGeom>
              <a:avLst/>
              <a:gdLst/>
              <a:ahLst/>
              <a:cxnLst/>
              <a:rect l="l" t="t" r="r" b="b"/>
              <a:pathLst>
                <a:path w="527" h="102" extrusionOk="0">
                  <a:moveTo>
                    <a:pt x="2" y="102"/>
                  </a:moveTo>
                  <a:lnTo>
                    <a:pt x="0" y="83"/>
                  </a:lnTo>
                  <a:lnTo>
                    <a:pt x="524" y="0"/>
                  </a:lnTo>
                  <a:lnTo>
                    <a:pt x="527" y="18"/>
                  </a:lnTo>
                  <a:lnTo>
                    <a:pt x="2" y="102"/>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grpSp>
      <p:sp>
        <p:nvSpPr>
          <p:cNvPr id="465" name="Google Shape;465;p24"/>
          <p:cNvSpPr/>
          <p:nvPr/>
        </p:nvSpPr>
        <p:spPr>
          <a:xfrm rot="-2327713">
            <a:off x="-33033" y="4283099"/>
            <a:ext cx="391698" cy="908550"/>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6" name="Google Shape;466;p24"/>
          <p:cNvSpPr/>
          <p:nvPr/>
        </p:nvSpPr>
        <p:spPr>
          <a:xfrm>
            <a:off x="569555" y="4683999"/>
            <a:ext cx="287088" cy="2875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7" name="Google Shape;467;p24"/>
          <p:cNvSpPr/>
          <p:nvPr/>
        </p:nvSpPr>
        <p:spPr>
          <a:xfrm>
            <a:off x="248551" y="4040200"/>
            <a:ext cx="167887" cy="168150"/>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8" name="Google Shape;468;p24"/>
          <p:cNvSpPr/>
          <p:nvPr/>
        </p:nvSpPr>
        <p:spPr>
          <a:xfrm rot="4372979">
            <a:off x="785476" y="-416825"/>
            <a:ext cx="391697" cy="908547"/>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69" name="Google Shape;469;p24"/>
          <p:cNvSpPr/>
          <p:nvPr/>
        </p:nvSpPr>
        <p:spPr>
          <a:xfrm>
            <a:off x="8777812" y="4524006"/>
            <a:ext cx="159751" cy="160003"/>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0" name="Google Shape;470;p24"/>
          <p:cNvSpPr/>
          <p:nvPr/>
        </p:nvSpPr>
        <p:spPr>
          <a:xfrm>
            <a:off x="7832203" y="312687"/>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1" name="Google Shape;471;p24"/>
          <p:cNvSpPr/>
          <p:nvPr/>
        </p:nvSpPr>
        <p:spPr>
          <a:xfrm>
            <a:off x="189853" y="251587"/>
            <a:ext cx="106575" cy="10672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472" name="Google Shape;472;p24"/>
          <p:cNvSpPr/>
          <p:nvPr/>
        </p:nvSpPr>
        <p:spPr>
          <a:xfrm rot="-6379723">
            <a:off x="8304056" y="4683996"/>
            <a:ext cx="391697" cy="908549"/>
          </a:xfrm>
          <a:custGeom>
            <a:avLst/>
            <a:gdLst/>
            <a:ahLst/>
            <a:cxnLst/>
            <a:rect l="l" t="t" r="r" b="b"/>
            <a:pathLst>
              <a:path w="751" h="1742" extrusionOk="0">
                <a:moveTo>
                  <a:pt x="550" y="55"/>
                </a:moveTo>
                <a:cubicBezTo>
                  <a:pt x="542" y="42"/>
                  <a:pt x="532" y="28"/>
                  <a:pt x="524" y="15"/>
                </a:cubicBezTo>
                <a:lnTo>
                  <a:pt x="544" y="0"/>
                </a:lnTo>
                <a:cubicBezTo>
                  <a:pt x="553" y="14"/>
                  <a:pt x="563" y="28"/>
                  <a:pt x="571" y="42"/>
                </a:cubicBezTo>
                <a:lnTo>
                  <a:pt x="550" y="55"/>
                </a:lnTo>
                <a:moveTo>
                  <a:pt x="642" y="233"/>
                </a:moveTo>
                <a:cubicBezTo>
                  <a:pt x="630" y="202"/>
                  <a:pt x="616" y="171"/>
                  <a:pt x="600" y="142"/>
                </a:cubicBezTo>
                <a:lnTo>
                  <a:pt x="623" y="130"/>
                </a:lnTo>
                <a:cubicBezTo>
                  <a:pt x="638" y="160"/>
                  <a:pt x="653" y="192"/>
                  <a:pt x="665" y="223"/>
                </a:cubicBezTo>
                <a:lnTo>
                  <a:pt x="642" y="233"/>
                </a:lnTo>
                <a:moveTo>
                  <a:pt x="701" y="425"/>
                </a:moveTo>
                <a:cubicBezTo>
                  <a:pt x="694" y="392"/>
                  <a:pt x="685" y="359"/>
                  <a:pt x="676" y="327"/>
                </a:cubicBezTo>
                <a:lnTo>
                  <a:pt x="700" y="320"/>
                </a:lnTo>
                <a:cubicBezTo>
                  <a:pt x="710" y="352"/>
                  <a:pt x="719" y="386"/>
                  <a:pt x="726" y="419"/>
                </a:cubicBezTo>
                <a:lnTo>
                  <a:pt x="701" y="425"/>
                </a:lnTo>
                <a:moveTo>
                  <a:pt x="727" y="623"/>
                </a:moveTo>
                <a:cubicBezTo>
                  <a:pt x="725" y="590"/>
                  <a:pt x="722" y="556"/>
                  <a:pt x="718" y="523"/>
                </a:cubicBezTo>
                <a:lnTo>
                  <a:pt x="743" y="520"/>
                </a:lnTo>
                <a:cubicBezTo>
                  <a:pt x="748" y="553"/>
                  <a:pt x="750" y="588"/>
                  <a:pt x="751" y="622"/>
                </a:cubicBezTo>
                <a:lnTo>
                  <a:pt x="727" y="623"/>
                </a:lnTo>
                <a:moveTo>
                  <a:pt x="742" y="826"/>
                </a:moveTo>
                <a:lnTo>
                  <a:pt x="717" y="823"/>
                </a:lnTo>
                <a:cubicBezTo>
                  <a:pt x="721" y="790"/>
                  <a:pt x="724" y="756"/>
                  <a:pt x="726" y="723"/>
                </a:cubicBezTo>
                <a:lnTo>
                  <a:pt x="751" y="724"/>
                </a:lnTo>
                <a:cubicBezTo>
                  <a:pt x="750" y="759"/>
                  <a:pt x="747" y="793"/>
                  <a:pt x="742" y="826"/>
                </a:cubicBezTo>
                <a:moveTo>
                  <a:pt x="696" y="1026"/>
                </a:moveTo>
                <a:lnTo>
                  <a:pt x="671" y="1018"/>
                </a:lnTo>
                <a:cubicBezTo>
                  <a:pt x="674" y="1010"/>
                  <a:pt x="677" y="1002"/>
                  <a:pt x="679" y="995"/>
                </a:cubicBezTo>
                <a:cubicBezTo>
                  <a:pt x="686" y="971"/>
                  <a:pt x="693" y="946"/>
                  <a:pt x="699" y="922"/>
                </a:cubicBezTo>
                <a:lnTo>
                  <a:pt x="724" y="927"/>
                </a:lnTo>
                <a:cubicBezTo>
                  <a:pt x="717" y="952"/>
                  <a:pt x="711" y="978"/>
                  <a:pt x="703" y="1002"/>
                </a:cubicBezTo>
                <a:cubicBezTo>
                  <a:pt x="701" y="1010"/>
                  <a:pt x="699" y="1018"/>
                  <a:pt x="696" y="1026"/>
                </a:cubicBezTo>
                <a:moveTo>
                  <a:pt x="613" y="1213"/>
                </a:moveTo>
                <a:lnTo>
                  <a:pt x="591" y="1201"/>
                </a:lnTo>
                <a:cubicBezTo>
                  <a:pt x="608" y="1172"/>
                  <a:pt x="623" y="1141"/>
                  <a:pt x="636" y="1111"/>
                </a:cubicBezTo>
                <a:lnTo>
                  <a:pt x="659" y="1121"/>
                </a:lnTo>
                <a:cubicBezTo>
                  <a:pt x="645" y="1152"/>
                  <a:pt x="630" y="1183"/>
                  <a:pt x="613" y="1213"/>
                </a:cubicBezTo>
                <a:moveTo>
                  <a:pt x="499" y="1383"/>
                </a:moveTo>
                <a:lnTo>
                  <a:pt x="480" y="1367"/>
                </a:lnTo>
                <a:cubicBezTo>
                  <a:pt x="501" y="1341"/>
                  <a:pt x="521" y="1314"/>
                  <a:pt x="539" y="1287"/>
                </a:cubicBezTo>
                <a:lnTo>
                  <a:pt x="560" y="1301"/>
                </a:lnTo>
                <a:cubicBezTo>
                  <a:pt x="541" y="1329"/>
                  <a:pt x="521" y="1357"/>
                  <a:pt x="499" y="1383"/>
                </a:cubicBezTo>
                <a:moveTo>
                  <a:pt x="358" y="1531"/>
                </a:moveTo>
                <a:lnTo>
                  <a:pt x="341" y="1512"/>
                </a:lnTo>
                <a:cubicBezTo>
                  <a:pt x="366" y="1490"/>
                  <a:pt x="390" y="1467"/>
                  <a:pt x="414" y="1443"/>
                </a:cubicBezTo>
                <a:lnTo>
                  <a:pt x="431" y="1460"/>
                </a:lnTo>
                <a:cubicBezTo>
                  <a:pt x="408" y="1485"/>
                  <a:pt x="383" y="1509"/>
                  <a:pt x="358" y="1531"/>
                </a:cubicBezTo>
                <a:moveTo>
                  <a:pt x="193" y="1652"/>
                </a:moveTo>
                <a:lnTo>
                  <a:pt x="180" y="1630"/>
                </a:lnTo>
                <a:cubicBezTo>
                  <a:pt x="208" y="1613"/>
                  <a:pt x="236" y="1594"/>
                  <a:pt x="263" y="1575"/>
                </a:cubicBezTo>
                <a:lnTo>
                  <a:pt x="278" y="1595"/>
                </a:lnTo>
                <a:cubicBezTo>
                  <a:pt x="251" y="1615"/>
                  <a:pt x="222" y="1635"/>
                  <a:pt x="193" y="1652"/>
                </a:cubicBezTo>
                <a:moveTo>
                  <a:pt x="9" y="1742"/>
                </a:moveTo>
                <a:lnTo>
                  <a:pt x="0" y="1718"/>
                </a:lnTo>
                <a:cubicBezTo>
                  <a:pt x="31" y="1706"/>
                  <a:pt x="62" y="1693"/>
                  <a:pt x="92" y="1678"/>
                </a:cubicBezTo>
                <a:lnTo>
                  <a:pt x="103" y="1701"/>
                </a:lnTo>
                <a:cubicBezTo>
                  <a:pt x="72" y="1716"/>
                  <a:pt x="40" y="1729"/>
                  <a:pt x="9" y="174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0443"/>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5"/>
              </a:buClr>
              <a:buSzPts val="2800"/>
              <a:buFont typeface="Instrument Sans SemiBold"/>
              <a:buNone/>
              <a:defRPr sz="2800">
                <a:solidFill>
                  <a:schemeClr val="accent5"/>
                </a:solidFill>
                <a:latin typeface="Instrument Sans SemiBold"/>
                <a:ea typeface="Instrument Sans SemiBold"/>
                <a:cs typeface="Instrument Sans SemiBold"/>
                <a:sym typeface="Instrument Sans SemiBold"/>
              </a:defRPr>
            </a:lvl1pPr>
            <a:lvl2pPr lvl="1">
              <a:spcBef>
                <a:spcPts val="0"/>
              </a:spcBef>
              <a:spcAft>
                <a:spcPts val="0"/>
              </a:spcAft>
              <a:buClr>
                <a:schemeClr val="accent5"/>
              </a:buClr>
              <a:buSzPts val="2800"/>
              <a:buFont typeface="Instrument Sans SemiBold"/>
              <a:buNone/>
              <a:defRPr sz="2800">
                <a:solidFill>
                  <a:schemeClr val="accent5"/>
                </a:solidFill>
                <a:latin typeface="Instrument Sans SemiBold"/>
                <a:ea typeface="Instrument Sans SemiBold"/>
                <a:cs typeface="Instrument Sans SemiBold"/>
                <a:sym typeface="Instrument Sans SemiBold"/>
              </a:defRPr>
            </a:lvl2pPr>
            <a:lvl3pPr lvl="2">
              <a:spcBef>
                <a:spcPts val="0"/>
              </a:spcBef>
              <a:spcAft>
                <a:spcPts val="0"/>
              </a:spcAft>
              <a:buClr>
                <a:schemeClr val="accent5"/>
              </a:buClr>
              <a:buSzPts val="2800"/>
              <a:buFont typeface="Instrument Sans SemiBold"/>
              <a:buNone/>
              <a:defRPr sz="2800">
                <a:solidFill>
                  <a:schemeClr val="accent5"/>
                </a:solidFill>
                <a:latin typeface="Instrument Sans SemiBold"/>
                <a:ea typeface="Instrument Sans SemiBold"/>
                <a:cs typeface="Instrument Sans SemiBold"/>
                <a:sym typeface="Instrument Sans SemiBold"/>
              </a:defRPr>
            </a:lvl3pPr>
            <a:lvl4pPr lvl="3">
              <a:spcBef>
                <a:spcPts val="0"/>
              </a:spcBef>
              <a:spcAft>
                <a:spcPts val="0"/>
              </a:spcAft>
              <a:buClr>
                <a:schemeClr val="accent5"/>
              </a:buClr>
              <a:buSzPts val="2800"/>
              <a:buFont typeface="Instrument Sans SemiBold"/>
              <a:buNone/>
              <a:defRPr sz="2800">
                <a:solidFill>
                  <a:schemeClr val="accent5"/>
                </a:solidFill>
                <a:latin typeface="Instrument Sans SemiBold"/>
                <a:ea typeface="Instrument Sans SemiBold"/>
                <a:cs typeface="Instrument Sans SemiBold"/>
                <a:sym typeface="Instrument Sans SemiBold"/>
              </a:defRPr>
            </a:lvl4pPr>
            <a:lvl5pPr lvl="4">
              <a:spcBef>
                <a:spcPts val="0"/>
              </a:spcBef>
              <a:spcAft>
                <a:spcPts val="0"/>
              </a:spcAft>
              <a:buClr>
                <a:schemeClr val="accent5"/>
              </a:buClr>
              <a:buSzPts val="2800"/>
              <a:buFont typeface="Instrument Sans SemiBold"/>
              <a:buNone/>
              <a:defRPr sz="2800">
                <a:solidFill>
                  <a:schemeClr val="accent5"/>
                </a:solidFill>
                <a:latin typeface="Instrument Sans SemiBold"/>
                <a:ea typeface="Instrument Sans SemiBold"/>
                <a:cs typeface="Instrument Sans SemiBold"/>
                <a:sym typeface="Instrument Sans SemiBold"/>
              </a:defRPr>
            </a:lvl5pPr>
            <a:lvl6pPr lvl="5">
              <a:spcBef>
                <a:spcPts val="0"/>
              </a:spcBef>
              <a:spcAft>
                <a:spcPts val="0"/>
              </a:spcAft>
              <a:buClr>
                <a:schemeClr val="accent5"/>
              </a:buClr>
              <a:buSzPts val="2800"/>
              <a:buFont typeface="Instrument Sans SemiBold"/>
              <a:buNone/>
              <a:defRPr sz="2800">
                <a:solidFill>
                  <a:schemeClr val="accent5"/>
                </a:solidFill>
                <a:latin typeface="Instrument Sans SemiBold"/>
                <a:ea typeface="Instrument Sans SemiBold"/>
                <a:cs typeface="Instrument Sans SemiBold"/>
                <a:sym typeface="Instrument Sans SemiBold"/>
              </a:defRPr>
            </a:lvl6pPr>
            <a:lvl7pPr lvl="6">
              <a:spcBef>
                <a:spcPts val="0"/>
              </a:spcBef>
              <a:spcAft>
                <a:spcPts val="0"/>
              </a:spcAft>
              <a:buClr>
                <a:schemeClr val="accent5"/>
              </a:buClr>
              <a:buSzPts val="2800"/>
              <a:buFont typeface="Instrument Sans SemiBold"/>
              <a:buNone/>
              <a:defRPr sz="2800">
                <a:solidFill>
                  <a:schemeClr val="accent5"/>
                </a:solidFill>
                <a:latin typeface="Instrument Sans SemiBold"/>
                <a:ea typeface="Instrument Sans SemiBold"/>
                <a:cs typeface="Instrument Sans SemiBold"/>
                <a:sym typeface="Instrument Sans SemiBold"/>
              </a:defRPr>
            </a:lvl7pPr>
            <a:lvl8pPr lvl="7">
              <a:spcBef>
                <a:spcPts val="0"/>
              </a:spcBef>
              <a:spcAft>
                <a:spcPts val="0"/>
              </a:spcAft>
              <a:buClr>
                <a:schemeClr val="accent5"/>
              </a:buClr>
              <a:buSzPts val="2800"/>
              <a:buFont typeface="Instrument Sans SemiBold"/>
              <a:buNone/>
              <a:defRPr sz="2800">
                <a:solidFill>
                  <a:schemeClr val="accent5"/>
                </a:solidFill>
                <a:latin typeface="Instrument Sans SemiBold"/>
                <a:ea typeface="Instrument Sans SemiBold"/>
                <a:cs typeface="Instrument Sans SemiBold"/>
                <a:sym typeface="Instrument Sans SemiBold"/>
              </a:defRPr>
            </a:lvl8pPr>
            <a:lvl9pPr lvl="8">
              <a:spcBef>
                <a:spcPts val="0"/>
              </a:spcBef>
              <a:spcAft>
                <a:spcPts val="0"/>
              </a:spcAft>
              <a:buClr>
                <a:schemeClr val="accent5"/>
              </a:buClr>
              <a:buSzPts val="2800"/>
              <a:buFont typeface="Instrument Sans SemiBold"/>
              <a:buNone/>
              <a:defRPr sz="2800">
                <a:solidFill>
                  <a:schemeClr val="accent5"/>
                </a:solidFill>
                <a:latin typeface="Instrument Sans SemiBold"/>
                <a:ea typeface="Instrument Sans SemiBold"/>
                <a:cs typeface="Instrument Sans SemiBold"/>
                <a:sym typeface="Instrument Sans SemiBold"/>
              </a:defRPr>
            </a:lvl9pPr>
          </a:lstStyle>
          <a:p>
            <a:endParaRPr/>
          </a:p>
        </p:txBody>
      </p:sp>
      <p:sp>
        <p:nvSpPr>
          <p:cNvPr id="7" name="Google Shape;7;p1"/>
          <p:cNvSpPr txBox="1">
            <a:spLocks noGrp="1"/>
          </p:cNvSpPr>
          <p:nvPr>
            <p:ph type="body" idx="1"/>
          </p:nvPr>
        </p:nvSpPr>
        <p:spPr>
          <a:xfrm>
            <a:off x="713100" y="1189346"/>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0" r:id="rId7"/>
    <p:sldLayoutId id="2147483664" r:id="rId8"/>
    <p:sldLayoutId id="2147483670" r:id="rId9"/>
    <p:sldLayoutId id="2147483671"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hyperlink" Target="https://heshameladawydotcom.files.wordpress.com/2017/12/d8a7d984d985d8aad8add983d985d8a7d8aa.pdf" TargetMode="External"/><Relationship Id="rId3" Type="http://schemas.openxmlformats.org/officeDocument/2006/relationships/hyperlink" Target="http://simplyarduino.com/%D9%83%D8%AA%D8%A7%D8%A8-simply-avr/" TargetMode="External"/><Relationship Id="rId7" Type="http://schemas.openxmlformats.org/officeDocument/2006/relationships/hyperlink" Target="https://components101.com/sites/default/files/component_datasheet/HCSR04%20Datasheet.pdf"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www.datasheethub.com/wp-content/uploads/2022/10/flame-sensor-module-arduino.pdf" TargetMode="External"/><Relationship Id="rId5" Type="http://schemas.openxmlformats.org/officeDocument/2006/relationships/hyperlink" Target="https://components101.com/sites/default/files/component_datasheet/16x2%20LCD%20Datasheet.pdf" TargetMode="External"/><Relationship Id="rId10" Type="http://schemas.openxmlformats.org/officeDocument/2006/relationships/hyperlink" Target="https://components101.com/modules/l293n-motor-driver-module" TargetMode="External"/><Relationship Id="rId4" Type="http://schemas.openxmlformats.org/officeDocument/2006/relationships/hyperlink" Target="https://docs.arduino.cc/resources/datasheets/A000005-datasheet.pdf" TargetMode="External"/><Relationship Id="rId9" Type="http://schemas.openxmlformats.org/officeDocument/2006/relationships/hyperlink" Target="https://docs.rs-online.com/1cb8/0900766b813279f6.pdf"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35"/>
          <p:cNvSpPr txBox="1">
            <a:spLocks noGrp="1"/>
          </p:cNvSpPr>
          <p:nvPr>
            <p:ph type="ctrTitle"/>
          </p:nvPr>
        </p:nvSpPr>
        <p:spPr>
          <a:xfrm>
            <a:off x="1462470" y="916947"/>
            <a:ext cx="4238833" cy="23916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solidFill>
                  <a:schemeClr val="accent5"/>
                </a:solidFill>
                <a:latin typeface="Times New Roman" panose="02020603050405020304" pitchFamily="18" charset="0"/>
                <a:cs typeface="Times New Roman" panose="02020603050405020304" pitchFamily="18" charset="0"/>
                <a:sym typeface="Instrument Sans SemiBold"/>
              </a:rPr>
              <a:t>Fire &amp; </a:t>
            </a:r>
            <a:r>
              <a:rPr lang="en-US" sz="4800" dirty="0">
                <a:latin typeface="Times New Roman" panose="02020603050405020304" pitchFamily="18" charset="0"/>
                <a:cs typeface="Times New Roman" panose="02020603050405020304" pitchFamily="18" charset="0"/>
              </a:rPr>
              <a:t>R</a:t>
            </a:r>
            <a:r>
              <a:rPr lang="en-US" sz="4800" dirty="0">
                <a:solidFill>
                  <a:schemeClr val="accent5"/>
                </a:solidFill>
                <a:latin typeface="Times New Roman" panose="02020603050405020304" pitchFamily="18" charset="0"/>
                <a:cs typeface="Times New Roman" panose="02020603050405020304" pitchFamily="18" charset="0"/>
                <a:sym typeface="Instrument Sans SemiBold"/>
              </a:rPr>
              <a:t>obbery Avoidance </a:t>
            </a:r>
            <a:r>
              <a:rPr lang="en-US" sz="4800" dirty="0">
                <a:latin typeface="Times New Roman" panose="02020603050405020304" pitchFamily="18" charset="0"/>
                <a:cs typeface="Times New Roman" panose="02020603050405020304" pitchFamily="18" charset="0"/>
              </a:rPr>
              <a:t>S</a:t>
            </a:r>
            <a:r>
              <a:rPr lang="en-US" sz="4800" dirty="0">
                <a:solidFill>
                  <a:schemeClr val="accent5"/>
                </a:solidFill>
                <a:latin typeface="Times New Roman" panose="02020603050405020304" pitchFamily="18" charset="0"/>
                <a:cs typeface="Times New Roman" panose="02020603050405020304" pitchFamily="18" charset="0"/>
                <a:sym typeface="Instrument Sans SemiBold"/>
              </a:rPr>
              <a:t>ystem</a:t>
            </a:r>
          </a:p>
        </p:txBody>
      </p:sp>
      <p:sp>
        <p:nvSpPr>
          <p:cNvPr id="617" name="Google Shape;617;p35"/>
          <p:cNvSpPr txBox="1">
            <a:spLocks noGrp="1"/>
          </p:cNvSpPr>
          <p:nvPr>
            <p:ph type="subTitle" idx="1"/>
          </p:nvPr>
        </p:nvSpPr>
        <p:spPr>
          <a:xfrm>
            <a:off x="1429999" y="4404459"/>
            <a:ext cx="4674900" cy="38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2023-2024</a:t>
            </a:r>
            <a:endParaRPr dirty="0"/>
          </a:p>
        </p:txBody>
      </p:sp>
      <p:grpSp>
        <p:nvGrpSpPr>
          <p:cNvPr id="619" name="Google Shape;619;p35"/>
          <p:cNvGrpSpPr/>
          <p:nvPr/>
        </p:nvGrpSpPr>
        <p:grpSpPr>
          <a:xfrm>
            <a:off x="5600032" y="789934"/>
            <a:ext cx="3748267" cy="3997540"/>
            <a:chOff x="5615600" y="1121989"/>
            <a:chExt cx="3632394" cy="3873961"/>
          </a:xfrm>
        </p:grpSpPr>
        <p:sp>
          <p:nvSpPr>
            <p:cNvPr id="620" name="Google Shape;620;p35"/>
            <p:cNvSpPr/>
            <p:nvPr/>
          </p:nvSpPr>
          <p:spPr>
            <a:xfrm>
              <a:off x="5615600" y="1233101"/>
              <a:ext cx="3351716" cy="3762849"/>
            </a:xfrm>
            <a:custGeom>
              <a:avLst/>
              <a:gdLst/>
              <a:ahLst/>
              <a:cxnLst/>
              <a:rect l="l" t="t" r="r" b="b"/>
              <a:pathLst>
                <a:path w="12706" h="12743" extrusionOk="0">
                  <a:moveTo>
                    <a:pt x="8997" y="246"/>
                  </a:moveTo>
                  <a:cubicBezTo>
                    <a:pt x="6654" y="-487"/>
                    <a:pt x="3961" y="422"/>
                    <a:pt x="2947" y="2968"/>
                  </a:cubicBezTo>
                  <a:cubicBezTo>
                    <a:pt x="2659" y="3689"/>
                    <a:pt x="2481" y="4460"/>
                    <a:pt x="2082" y="5132"/>
                  </a:cubicBezTo>
                  <a:cubicBezTo>
                    <a:pt x="1684" y="5800"/>
                    <a:pt x="1026" y="6247"/>
                    <a:pt x="579" y="6879"/>
                  </a:cubicBezTo>
                  <a:cubicBezTo>
                    <a:pt x="-322" y="8154"/>
                    <a:pt x="-138" y="9957"/>
                    <a:pt x="893" y="11098"/>
                  </a:cubicBezTo>
                  <a:cubicBezTo>
                    <a:pt x="2288" y="12639"/>
                    <a:pt x="4620" y="12861"/>
                    <a:pt x="6565" y="12697"/>
                  </a:cubicBezTo>
                  <a:cubicBezTo>
                    <a:pt x="8258" y="12555"/>
                    <a:pt x="9978" y="11922"/>
                    <a:pt x="11053" y="10547"/>
                  </a:cubicBezTo>
                  <a:cubicBezTo>
                    <a:pt x="13548" y="7354"/>
                    <a:pt x="13490" y="1652"/>
                    <a:pt x="8997" y="24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621" name="Google Shape;621;p35"/>
            <p:cNvGrpSpPr/>
            <p:nvPr/>
          </p:nvGrpSpPr>
          <p:grpSpPr>
            <a:xfrm>
              <a:off x="5802275" y="1121989"/>
              <a:ext cx="3445719" cy="3816708"/>
              <a:chOff x="5802275" y="1121989"/>
              <a:chExt cx="3445719" cy="3816708"/>
            </a:xfrm>
          </p:grpSpPr>
          <p:sp>
            <p:nvSpPr>
              <p:cNvPr id="622" name="Google Shape;622;p35"/>
              <p:cNvSpPr/>
              <p:nvPr/>
            </p:nvSpPr>
            <p:spPr>
              <a:xfrm>
                <a:off x="6441268" y="2107438"/>
                <a:ext cx="142974" cy="285157"/>
              </a:xfrm>
              <a:custGeom>
                <a:avLst/>
                <a:gdLst/>
                <a:ahLst/>
                <a:cxnLst/>
                <a:rect l="l" t="t" r="r" b="b"/>
                <a:pathLst>
                  <a:path w="542" h="1081" extrusionOk="0">
                    <a:moveTo>
                      <a:pt x="0" y="0"/>
                    </a:moveTo>
                    <a:lnTo>
                      <a:pt x="292" y="1081"/>
                    </a:lnTo>
                    <a:lnTo>
                      <a:pt x="542" y="672"/>
                    </a:lnTo>
                    <a:lnTo>
                      <a:pt x="0"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3" name="Google Shape;623;p35"/>
              <p:cNvSpPr/>
              <p:nvPr/>
            </p:nvSpPr>
            <p:spPr>
              <a:xfrm>
                <a:off x="6441268" y="2107438"/>
                <a:ext cx="250864" cy="173574"/>
              </a:xfrm>
              <a:custGeom>
                <a:avLst/>
                <a:gdLst/>
                <a:ahLst/>
                <a:cxnLst/>
                <a:rect l="l" t="t" r="r" b="b"/>
                <a:pathLst>
                  <a:path w="951" h="658" extrusionOk="0">
                    <a:moveTo>
                      <a:pt x="0" y="0"/>
                    </a:moveTo>
                    <a:lnTo>
                      <a:pt x="951" y="567"/>
                    </a:lnTo>
                    <a:lnTo>
                      <a:pt x="572" y="658"/>
                    </a:lnTo>
                    <a:lnTo>
                      <a:pt x="0"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4" name="Google Shape;624;p35"/>
              <p:cNvSpPr/>
              <p:nvPr/>
            </p:nvSpPr>
            <p:spPr>
              <a:xfrm>
                <a:off x="6441268" y="2107438"/>
                <a:ext cx="205492" cy="321560"/>
              </a:xfrm>
              <a:custGeom>
                <a:avLst/>
                <a:gdLst/>
                <a:ahLst/>
                <a:cxnLst/>
                <a:rect l="l" t="t" r="r" b="b"/>
                <a:pathLst>
                  <a:path w="779" h="1219" extrusionOk="0">
                    <a:moveTo>
                      <a:pt x="779" y="618"/>
                    </a:moveTo>
                    <a:lnTo>
                      <a:pt x="703" y="1219"/>
                    </a:lnTo>
                    <a:lnTo>
                      <a:pt x="0" y="0"/>
                    </a:lnTo>
                    <a:lnTo>
                      <a:pt x="779" y="61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5" name="Google Shape;625;p35"/>
              <p:cNvSpPr/>
              <p:nvPr/>
            </p:nvSpPr>
            <p:spPr>
              <a:xfrm>
                <a:off x="6056400" y="2449046"/>
                <a:ext cx="841490" cy="1544227"/>
              </a:xfrm>
              <a:custGeom>
                <a:avLst/>
                <a:gdLst/>
                <a:ahLst/>
                <a:cxnLst/>
                <a:rect l="l" t="t" r="r" b="b"/>
                <a:pathLst>
                  <a:path w="3190" h="5854" extrusionOk="0">
                    <a:moveTo>
                      <a:pt x="2313" y="96"/>
                    </a:moveTo>
                    <a:cubicBezTo>
                      <a:pt x="2286" y="72"/>
                      <a:pt x="2260" y="49"/>
                      <a:pt x="2233" y="27"/>
                    </a:cubicBezTo>
                    <a:lnTo>
                      <a:pt x="2255" y="0"/>
                    </a:lnTo>
                    <a:cubicBezTo>
                      <a:pt x="2283" y="22"/>
                      <a:pt x="2310" y="46"/>
                      <a:pt x="2336" y="69"/>
                    </a:cubicBezTo>
                    <a:lnTo>
                      <a:pt x="2313" y="96"/>
                    </a:lnTo>
                    <a:moveTo>
                      <a:pt x="2463" y="242"/>
                    </a:moveTo>
                    <a:cubicBezTo>
                      <a:pt x="2439" y="217"/>
                      <a:pt x="2415" y="192"/>
                      <a:pt x="2389" y="167"/>
                    </a:cubicBezTo>
                    <a:lnTo>
                      <a:pt x="2414" y="142"/>
                    </a:lnTo>
                    <a:cubicBezTo>
                      <a:pt x="2439" y="167"/>
                      <a:pt x="2464" y="192"/>
                      <a:pt x="2489" y="218"/>
                    </a:cubicBezTo>
                    <a:lnTo>
                      <a:pt x="2463" y="242"/>
                    </a:lnTo>
                    <a:moveTo>
                      <a:pt x="2601" y="401"/>
                    </a:moveTo>
                    <a:cubicBezTo>
                      <a:pt x="2579" y="373"/>
                      <a:pt x="2557" y="346"/>
                      <a:pt x="2534" y="320"/>
                    </a:cubicBezTo>
                    <a:lnTo>
                      <a:pt x="2560" y="297"/>
                    </a:lnTo>
                    <a:cubicBezTo>
                      <a:pt x="2584" y="324"/>
                      <a:pt x="2607" y="351"/>
                      <a:pt x="2629" y="378"/>
                    </a:cubicBezTo>
                    <a:lnTo>
                      <a:pt x="2601" y="401"/>
                    </a:lnTo>
                    <a:moveTo>
                      <a:pt x="2726" y="570"/>
                    </a:moveTo>
                    <a:cubicBezTo>
                      <a:pt x="2706" y="541"/>
                      <a:pt x="2686" y="512"/>
                      <a:pt x="2665" y="484"/>
                    </a:cubicBezTo>
                    <a:lnTo>
                      <a:pt x="2694" y="463"/>
                    </a:lnTo>
                    <a:cubicBezTo>
                      <a:pt x="2715" y="492"/>
                      <a:pt x="2735" y="521"/>
                      <a:pt x="2755" y="550"/>
                    </a:cubicBezTo>
                    <a:lnTo>
                      <a:pt x="2726" y="570"/>
                    </a:lnTo>
                    <a:moveTo>
                      <a:pt x="2837" y="748"/>
                    </a:moveTo>
                    <a:cubicBezTo>
                      <a:pt x="2819" y="718"/>
                      <a:pt x="2802" y="688"/>
                      <a:pt x="2783" y="658"/>
                    </a:cubicBezTo>
                    <a:lnTo>
                      <a:pt x="2813" y="639"/>
                    </a:lnTo>
                    <a:cubicBezTo>
                      <a:pt x="2832" y="670"/>
                      <a:pt x="2850" y="700"/>
                      <a:pt x="2867" y="731"/>
                    </a:cubicBezTo>
                    <a:lnTo>
                      <a:pt x="2837" y="748"/>
                    </a:lnTo>
                    <a:moveTo>
                      <a:pt x="2933" y="935"/>
                    </a:moveTo>
                    <a:cubicBezTo>
                      <a:pt x="2918" y="904"/>
                      <a:pt x="2903" y="872"/>
                      <a:pt x="2887" y="841"/>
                    </a:cubicBezTo>
                    <a:lnTo>
                      <a:pt x="2918" y="825"/>
                    </a:lnTo>
                    <a:cubicBezTo>
                      <a:pt x="2934" y="856"/>
                      <a:pt x="2950" y="888"/>
                      <a:pt x="2965" y="921"/>
                    </a:cubicBezTo>
                    <a:lnTo>
                      <a:pt x="2933" y="935"/>
                    </a:lnTo>
                    <a:moveTo>
                      <a:pt x="3013" y="1130"/>
                    </a:moveTo>
                    <a:cubicBezTo>
                      <a:pt x="3001" y="1097"/>
                      <a:pt x="2988" y="1064"/>
                      <a:pt x="2975" y="1032"/>
                    </a:cubicBezTo>
                    <a:lnTo>
                      <a:pt x="3008" y="1018"/>
                    </a:lnTo>
                    <a:cubicBezTo>
                      <a:pt x="3021" y="1051"/>
                      <a:pt x="3034" y="1084"/>
                      <a:pt x="3046" y="1117"/>
                    </a:cubicBezTo>
                    <a:lnTo>
                      <a:pt x="3013" y="1130"/>
                    </a:lnTo>
                    <a:moveTo>
                      <a:pt x="3078" y="1330"/>
                    </a:moveTo>
                    <a:cubicBezTo>
                      <a:pt x="3068" y="1296"/>
                      <a:pt x="3058" y="1262"/>
                      <a:pt x="3048" y="1229"/>
                    </a:cubicBezTo>
                    <a:lnTo>
                      <a:pt x="3081" y="1218"/>
                    </a:lnTo>
                    <a:cubicBezTo>
                      <a:pt x="3092" y="1252"/>
                      <a:pt x="3102" y="1286"/>
                      <a:pt x="3112" y="1320"/>
                    </a:cubicBezTo>
                    <a:lnTo>
                      <a:pt x="3078" y="1330"/>
                    </a:lnTo>
                    <a:moveTo>
                      <a:pt x="3125" y="1534"/>
                    </a:moveTo>
                    <a:cubicBezTo>
                      <a:pt x="3123" y="1522"/>
                      <a:pt x="3120" y="1509"/>
                      <a:pt x="3118" y="1497"/>
                    </a:cubicBezTo>
                    <a:cubicBezTo>
                      <a:pt x="3113" y="1475"/>
                      <a:pt x="3109" y="1453"/>
                      <a:pt x="3104" y="1431"/>
                    </a:cubicBezTo>
                    <a:lnTo>
                      <a:pt x="3138" y="1423"/>
                    </a:lnTo>
                    <a:cubicBezTo>
                      <a:pt x="3143" y="1446"/>
                      <a:pt x="3148" y="1468"/>
                      <a:pt x="3152" y="1490"/>
                    </a:cubicBezTo>
                    <a:cubicBezTo>
                      <a:pt x="3155" y="1503"/>
                      <a:pt x="3157" y="1515"/>
                      <a:pt x="3160" y="1528"/>
                    </a:cubicBezTo>
                    <a:lnTo>
                      <a:pt x="3125" y="1534"/>
                    </a:lnTo>
                    <a:moveTo>
                      <a:pt x="3152" y="1742"/>
                    </a:moveTo>
                    <a:cubicBezTo>
                      <a:pt x="3150" y="1709"/>
                      <a:pt x="3146" y="1674"/>
                      <a:pt x="3142" y="1638"/>
                    </a:cubicBezTo>
                    <a:lnTo>
                      <a:pt x="3177" y="1633"/>
                    </a:lnTo>
                    <a:cubicBezTo>
                      <a:pt x="3181" y="1670"/>
                      <a:pt x="3185" y="1706"/>
                      <a:pt x="3187" y="1740"/>
                    </a:cubicBezTo>
                    <a:lnTo>
                      <a:pt x="3152" y="1742"/>
                    </a:lnTo>
                    <a:moveTo>
                      <a:pt x="3183" y="1954"/>
                    </a:moveTo>
                    <a:lnTo>
                      <a:pt x="3148" y="1950"/>
                    </a:lnTo>
                    <a:cubicBezTo>
                      <a:pt x="3152" y="1917"/>
                      <a:pt x="3154" y="1882"/>
                      <a:pt x="3154" y="1846"/>
                    </a:cubicBezTo>
                    <a:lnTo>
                      <a:pt x="3190" y="1847"/>
                    </a:lnTo>
                    <a:cubicBezTo>
                      <a:pt x="3189" y="1883"/>
                      <a:pt x="3187" y="1919"/>
                      <a:pt x="3183" y="1954"/>
                    </a:cubicBezTo>
                    <a:moveTo>
                      <a:pt x="3134" y="2164"/>
                    </a:moveTo>
                    <a:lnTo>
                      <a:pt x="3101" y="2152"/>
                    </a:lnTo>
                    <a:cubicBezTo>
                      <a:pt x="3108" y="2131"/>
                      <a:pt x="3115" y="2110"/>
                      <a:pt x="3121" y="2089"/>
                    </a:cubicBezTo>
                    <a:cubicBezTo>
                      <a:pt x="3124" y="2077"/>
                      <a:pt x="3127" y="2065"/>
                      <a:pt x="3130" y="2052"/>
                    </a:cubicBezTo>
                    <a:lnTo>
                      <a:pt x="3165" y="2060"/>
                    </a:lnTo>
                    <a:cubicBezTo>
                      <a:pt x="3162" y="2073"/>
                      <a:pt x="3158" y="2086"/>
                      <a:pt x="3155" y="2099"/>
                    </a:cubicBezTo>
                    <a:cubicBezTo>
                      <a:pt x="3149" y="2120"/>
                      <a:pt x="3142" y="2142"/>
                      <a:pt x="3134" y="2164"/>
                    </a:cubicBezTo>
                    <a:moveTo>
                      <a:pt x="3040" y="2357"/>
                    </a:moveTo>
                    <a:lnTo>
                      <a:pt x="3010" y="2339"/>
                    </a:lnTo>
                    <a:cubicBezTo>
                      <a:pt x="3029" y="2308"/>
                      <a:pt x="3046" y="2277"/>
                      <a:pt x="3060" y="2247"/>
                    </a:cubicBezTo>
                    <a:lnTo>
                      <a:pt x="3092" y="2263"/>
                    </a:lnTo>
                    <a:cubicBezTo>
                      <a:pt x="3077" y="2294"/>
                      <a:pt x="3059" y="2326"/>
                      <a:pt x="3040" y="2357"/>
                    </a:cubicBezTo>
                    <a:moveTo>
                      <a:pt x="2917" y="2532"/>
                    </a:moveTo>
                    <a:lnTo>
                      <a:pt x="2890" y="2510"/>
                    </a:lnTo>
                    <a:cubicBezTo>
                      <a:pt x="2912" y="2482"/>
                      <a:pt x="2933" y="2454"/>
                      <a:pt x="2953" y="2426"/>
                    </a:cubicBezTo>
                    <a:lnTo>
                      <a:pt x="2982" y="2447"/>
                    </a:lnTo>
                    <a:cubicBezTo>
                      <a:pt x="2962" y="2475"/>
                      <a:pt x="2940" y="2503"/>
                      <a:pt x="2917" y="2532"/>
                    </a:cubicBezTo>
                    <a:moveTo>
                      <a:pt x="2776" y="2691"/>
                    </a:moveTo>
                    <a:lnTo>
                      <a:pt x="2751" y="2666"/>
                    </a:lnTo>
                    <a:cubicBezTo>
                      <a:pt x="2775" y="2641"/>
                      <a:pt x="2799" y="2615"/>
                      <a:pt x="2822" y="2590"/>
                    </a:cubicBezTo>
                    <a:lnTo>
                      <a:pt x="2848" y="2612"/>
                    </a:lnTo>
                    <a:cubicBezTo>
                      <a:pt x="2825" y="2639"/>
                      <a:pt x="2801" y="2665"/>
                      <a:pt x="2776" y="2691"/>
                    </a:cubicBezTo>
                    <a:moveTo>
                      <a:pt x="2623" y="2838"/>
                    </a:moveTo>
                    <a:lnTo>
                      <a:pt x="2599" y="2812"/>
                    </a:lnTo>
                    <a:cubicBezTo>
                      <a:pt x="2625" y="2789"/>
                      <a:pt x="2651" y="2765"/>
                      <a:pt x="2676" y="2741"/>
                    </a:cubicBezTo>
                    <a:lnTo>
                      <a:pt x="2701" y="2766"/>
                    </a:lnTo>
                    <a:cubicBezTo>
                      <a:pt x="2675" y="2791"/>
                      <a:pt x="2649" y="2815"/>
                      <a:pt x="2623" y="2838"/>
                    </a:cubicBezTo>
                    <a:moveTo>
                      <a:pt x="2460" y="2975"/>
                    </a:moveTo>
                    <a:lnTo>
                      <a:pt x="2438" y="2948"/>
                    </a:lnTo>
                    <a:cubicBezTo>
                      <a:pt x="2466" y="2926"/>
                      <a:pt x="2493" y="2904"/>
                      <a:pt x="2520" y="2881"/>
                    </a:cubicBezTo>
                    <a:lnTo>
                      <a:pt x="2542" y="2908"/>
                    </a:lnTo>
                    <a:cubicBezTo>
                      <a:pt x="2515" y="2931"/>
                      <a:pt x="2488" y="2953"/>
                      <a:pt x="2460" y="2975"/>
                    </a:cubicBezTo>
                    <a:moveTo>
                      <a:pt x="2290" y="3102"/>
                    </a:moveTo>
                    <a:lnTo>
                      <a:pt x="2269" y="3074"/>
                    </a:lnTo>
                    <a:cubicBezTo>
                      <a:pt x="2298" y="3053"/>
                      <a:pt x="2326" y="3033"/>
                      <a:pt x="2354" y="3012"/>
                    </a:cubicBezTo>
                    <a:lnTo>
                      <a:pt x="2375" y="3040"/>
                    </a:lnTo>
                    <a:cubicBezTo>
                      <a:pt x="2347" y="3061"/>
                      <a:pt x="2318" y="3082"/>
                      <a:pt x="2290" y="3102"/>
                    </a:cubicBezTo>
                    <a:moveTo>
                      <a:pt x="2113" y="3221"/>
                    </a:moveTo>
                    <a:lnTo>
                      <a:pt x="2094" y="3192"/>
                    </a:lnTo>
                    <a:lnTo>
                      <a:pt x="2130" y="3168"/>
                    </a:lnTo>
                    <a:cubicBezTo>
                      <a:pt x="2147" y="3157"/>
                      <a:pt x="2165" y="3145"/>
                      <a:pt x="2182" y="3133"/>
                    </a:cubicBezTo>
                    <a:lnTo>
                      <a:pt x="2202" y="3163"/>
                    </a:lnTo>
                    <a:cubicBezTo>
                      <a:pt x="2184" y="3175"/>
                      <a:pt x="2167" y="3186"/>
                      <a:pt x="2149" y="3198"/>
                    </a:cubicBezTo>
                    <a:lnTo>
                      <a:pt x="2113" y="3221"/>
                    </a:lnTo>
                    <a:moveTo>
                      <a:pt x="1934" y="3334"/>
                    </a:moveTo>
                    <a:lnTo>
                      <a:pt x="1915" y="3304"/>
                    </a:lnTo>
                    <a:cubicBezTo>
                      <a:pt x="1945" y="3285"/>
                      <a:pt x="1975" y="3267"/>
                      <a:pt x="2005" y="3248"/>
                    </a:cubicBezTo>
                    <a:lnTo>
                      <a:pt x="2024" y="3278"/>
                    </a:lnTo>
                    <a:cubicBezTo>
                      <a:pt x="1994" y="3297"/>
                      <a:pt x="1964" y="3315"/>
                      <a:pt x="1934" y="3334"/>
                    </a:cubicBezTo>
                    <a:moveTo>
                      <a:pt x="1752" y="3442"/>
                    </a:moveTo>
                    <a:lnTo>
                      <a:pt x="1734" y="3412"/>
                    </a:lnTo>
                    <a:cubicBezTo>
                      <a:pt x="1764" y="3394"/>
                      <a:pt x="1794" y="3376"/>
                      <a:pt x="1825" y="3358"/>
                    </a:cubicBezTo>
                    <a:lnTo>
                      <a:pt x="1843" y="3388"/>
                    </a:lnTo>
                    <a:cubicBezTo>
                      <a:pt x="1812" y="3406"/>
                      <a:pt x="1782" y="3424"/>
                      <a:pt x="1752" y="3442"/>
                    </a:cubicBezTo>
                    <a:moveTo>
                      <a:pt x="1570" y="3550"/>
                    </a:moveTo>
                    <a:lnTo>
                      <a:pt x="1551" y="3520"/>
                    </a:lnTo>
                    <a:lnTo>
                      <a:pt x="1643" y="3466"/>
                    </a:lnTo>
                    <a:lnTo>
                      <a:pt x="1661" y="3496"/>
                    </a:lnTo>
                    <a:lnTo>
                      <a:pt x="1570" y="3550"/>
                    </a:lnTo>
                    <a:moveTo>
                      <a:pt x="1389" y="3659"/>
                    </a:moveTo>
                    <a:lnTo>
                      <a:pt x="1370" y="3629"/>
                    </a:lnTo>
                    <a:cubicBezTo>
                      <a:pt x="1400" y="3611"/>
                      <a:pt x="1430" y="3592"/>
                      <a:pt x="1461" y="3574"/>
                    </a:cubicBezTo>
                    <a:lnTo>
                      <a:pt x="1479" y="3604"/>
                    </a:lnTo>
                    <a:cubicBezTo>
                      <a:pt x="1449" y="3623"/>
                      <a:pt x="1418" y="3641"/>
                      <a:pt x="1389" y="3659"/>
                    </a:cubicBezTo>
                    <a:moveTo>
                      <a:pt x="1210" y="3773"/>
                    </a:moveTo>
                    <a:lnTo>
                      <a:pt x="1191" y="3743"/>
                    </a:lnTo>
                    <a:cubicBezTo>
                      <a:pt x="1221" y="3724"/>
                      <a:pt x="1250" y="3705"/>
                      <a:pt x="1280" y="3686"/>
                    </a:cubicBezTo>
                    <a:lnTo>
                      <a:pt x="1299" y="3715"/>
                    </a:lnTo>
                    <a:cubicBezTo>
                      <a:pt x="1269" y="3734"/>
                      <a:pt x="1240" y="3753"/>
                      <a:pt x="1210" y="3773"/>
                    </a:cubicBezTo>
                    <a:moveTo>
                      <a:pt x="1037" y="3893"/>
                    </a:moveTo>
                    <a:lnTo>
                      <a:pt x="1017" y="3865"/>
                    </a:lnTo>
                    <a:cubicBezTo>
                      <a:pt x="1045" y="3844"/>
                      <a:pt x="1074" y="3823"/>
                      <a:pt x="1103" y="3803"/>
                    </a:cubicBezTo>
                    <a:lnTo>
                      <a:pt x="1123" y="3832"/>
                    </a:lnTo>
                    <a:cubicBezTo>
                      <a:pt x="1094" y="3852"/>
                      <a:pt x="1066" y="3872"/>
                      <a:pt x="1037" y="3893"/>
                    </a:cubicBezTo>
                    <a:moveTo>
                      <a:pt x="871" y="4022"/>
                    </a:moveTo>
                    <a:lnTo>
                      <a:pt x="849" y="3995"/>
                    </a:lnTo>
                    <a:cubicBezTo>
                      <a:pt x="876" y="3972"/>
                      <a:pt x="904" y="3950"/>
                      <a:pt x="932" y="3928"/>
                    </a:cubicBezTo>
                    <a:lnTo>
                      <a:pt x="953" y="3956"/>
                    </a:lnTo>
                    <a:cubicBezTo>
                      <a:pt x="926" y="3978"/>
                      <a:pt x="898" y="4000"/>
                      <a:pt x="871" y="4022"/>
                    </a:cubicBezTo>
                    <a:moveTo>
                      <a:pt x="715" y="4163"/>
                    </a:moveTo>
                    <a:lnTo>
                      <a:pt x="690" y="4137"/>
                    </a:lnTo>
                    <a:cubicBezTo>
                      <a:pt x="702" y="4126"/>
                      <a:pt x="714" y="4115"/>
                      <a:pt x="726" y="4103"/>
                    </a:cubicBezTo>
                    <a:cubicBezTo>
                      <a:pt x="740" y="4090"/>
                      <a:pt x="754" y="4077"/>
                      <a:pt x="768" y="4065"/>
                    </a:cubicBezTo>
                    <a:lnTo>
                      <a:pt x="792" y="4091"/>
                    </a:lnTo>
                    <a:cubicBezTo>
                      <a:pt x="777" y="4104"/>
                      <a:pt x="764" y="4116"/>
                      <a:pt x="750" y="4129"/>
                    </a:cubicBezTo>
                    <a:cubicBezTo>
                      <a:pt x="738" y="4140"/>
                      <a:pt x="726" y="4151"/>
                      <a:pt x="715" y="4163"/>
                    </a:cubicBezTo>
                    <a:moveTo>
                      <a:pt x="570" y="4315"/>
                    </a:moveTo>
                    <a:lnTo>
                      <a:pt x="543" y="4292"/>
                    </a:lnTo>
                    <a:cubicBezTo>
                      <a:pt x="567" y="4265"/>
                      <a:pt x="591" y="4239"/>
                      <a:pt x="615" y="4213"/>
                    </a:cubicBezTo>
                    <a:lnTo>
                      <a:pt x="641" y="4237"/>
                    </a:lnTo>
                    <a:cubicBezTo>
                      <a:pt x="617" y="4263"/>
                      <a:pt x="593" y="4289"/>
                      <a:pt x="570" y="4315"/>
                    </a:cubicBezTo>
                    <a:moveTo>
                      <a:pt x="438" y="4478"/>
                    </a:moveTo>
                    <a:lnTo>
                      <a:pt x="410" y="4457"/>
                    </a:lnTo>
                    <a:cubicBezTo>
                      <a:pt x="431" y="4429"/>
                      <a:pt x="452" y="4401"/>
                      <a:pt x="475" y="4373"/>
                    </a:cubicBezTo>
                    <a:lnTo>
                      <a:pt x="502" y="4395"/>
                    </a:lnTo>
                    <a:cubicBezTo>
                      <a:pt x="480" y="4423"/>
                      <a:pt x="459" y="4450"/>
                      <a:pt x="438" y="4478"/>
                    </a:cubicBezTo>
                    <a:moveTo>
                      <a:pt x="319" y="4652"/>
                    </a:moveTo>
                    <a:lnTo>
                      <a:pt x="289" y="4633"/>
                    </a:lnTo>
                    <a:cubicBezTo>
                      <a:pt x="308" y="4603"/>
                      <a:pt x="328" y="4573"/>
                      <a:pt x="348" y="4544"/>
                    </a:cubicBezTo>
                    <a:lnTo>
                      <a:pt x="377" y="4564"/>
                    </a:lnTo>
                    <a:cubicBezTo>
                      <a:pt x="357" y="4593"/>
                      <a:pt x="338" y="4622"/>
                      <a:pt x="319" y="4652"/>
                    </a:cubicBezTo>
                    <a:moveTo>
                      <a:pt x="216" y="4835"/>
                    </a:moveTo>
                    <a:lnTo>
                      <a:pt x="184" y="4819"/>
                    </a:lnTo>
                    <a:cubicBezTo>
                      <a:pt x="194" y="4798"/>
                      <a:pt x="205" y="4779"/>
                      <a:pt x="216" y="4759"/>
                    </a:cubicBezTo>
                    <a:cubicBezTo>
                      <a:pt x="222" y="4747"/>
                      <a:pt x="228" y="4736"/>
                      <a:pt x="235" y="4725"/>
                    </a:cubicBezTo>
                    <a:lnTo>
                      <a:pt x="265" y="4742"/>
                    </a:lnTo>
                    <a:cubicBezTo>
                      <a:pt x="259" y="4753"/>
                      <a:pt x="253" y="4765"/>
                      <a:pt x="247" y="4776"/>
                    </a:cubicBezTo>
                    <a:cubicBezTo>
                      <a:pt x="236" y="4795"/>
                      <a:pt x="226" y="4815"/>
                      <a:pt x="216" y="4835"/>
                    </a:cubicBezTo>
                    <a:moveTo>
                      <a:pt x="131" y="5026"/>
                    </a:moveTo>
                    <a:lnTo>
                      <a:pt x="98" y="5014"/>
                    </a:lnTo>
                    <a:cubicBezTo>
                      <a:pt x="110" y="4981"/>
                      <a:pt x="124" y="4948"/>
                      <a:pt x="138" y="4915"/>
                    </a:cubicBezTo>
                    <a:lnTo>
                      <a:pt x="170" y="4929"/>
                    </a:lnTo>
                    <a:cubicBezTo>
                      <a:pt x="156" y="4961"/>
                      <a:pt x="143" y="4994"/>
                      <a:pt x="131" y="5026"/>
                    </a:cubicBezTo>
                    <a:moveTo>
                      <a:pt x="69" y="5226"/>
                    </a:moveTo>
                    <a:lnTo>
                      <a:pt x="35" y="5218"/>
                    </a:lnTo>
                    <a:cubicBezTo>
                      <a:pt x="43" y="5185"/>
                      <a:pt x="52" y="5150"/>
                      <a:pt x="63" y="5115"/>
                    </a:cubicBezTo>
                    <a:lnTo>
                      <a:pt x="97" y="5125"/>
                    </a:lnTo>
                    <a:cubicBezTo>
                      <a:pt x="86" y="5159"/>
                      <a:pt x="77" y="5193"/>
                      <a:pt x="69" y="5226"/>
                    </a:cubicBezTo>
                    <a:moveTo>
                      <a:pt x="38" y="5433"/>
                    </a:moveTo>
                    <a:lnTo>
                      <a:pt x="2" y="5430"/>
                    </a:lnTo>
                    <a:cubicBezTo>
                      <a:pt x="5" y="5395"/>
                      <a:pt x="9" y="5360"/>
                      <a:pt x="14" y="5323"/>
                    </a:cubicBezTo>
                    <a:lnTo>
                      <a:pt x="49" y="5329"/>
                    </a:lnTo>
                    <a:cubicBezTo>
                      <a:pt x="44" y="5364"/>
                      <a:pt x="40" y="5399"/>
                      <a:pt x="38" y="5433"/>
                    </a:cubicBezTo>
                    <a:moveTo>
                      <a:pt x="9" y="5645"/>
                    </a:moveTo>
                    <a:cubicBezTo>
                      <a:pt x="4" y="5610"/>
                      <a:pt x="1" y="5574"/>
                      <a:pt x="0" y="5538"/>
                    </a:cubicBezTo>
                    <a:lnTo>
                      <a:pt x="35" y="5537"/>
                    </a:lnTo>
                    <a:cubicBezTo>
                      <a:pt x="36" y="5572"/>
                      <a:pt x="39" y="5607"/>
                      <a:pt x="44" y="5640"/>
                    </a:cubicBezTo>
                    <a:lnTo>
                      <a:pt x="9" y="5645"/>
                    </a:lnTo>
                    <a:moveTo>
                      <a:pt x="62" y="5854"/>
                    </a:moveTo>
                    <a:cubicBezTo>
                      <a:pt x="49" y="5820"/>
                      <a:pt x="38" y="5786"/>
                      <a:pt x="29" y="5751"/>
                    </a:cubicBezTo>
                    <a:lnTo>
                      <a:pt x="63" y="5742"/>
                    </a:lnTo>
                    <a:cubicBezTo>
                      <a:pt x="72" y="5776"/>
                      <a:pt x="83" y="5809"/>
                      <a:pt x="95" y="5841"/>
                    </a:cubicBezTo>
                    <a:lnTo>
                      <a:pt x="62" y="585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6" name="Google Shape;626;p35"/>
              <p:cNvSpPr/>
              <p:nvPr/>
            </p:nvSpPr>
            <p:spPr>
              <a:xfrm>
                <a:off x="8018199" y="2855283"/>
                <a:ext cx="251128" cy="394894"/>
              </a:xfrm>
              <a:custGeom>
                <a:avLst/>
                <a:gdLst/>
                <a:ahLst/>
                <a:cxnLst/>
                <a:rect l="l" t="t" r="r" b="b"/>
                <a:pathLst>
                  <a:path w="952" h="1497" extrusionOk="0">
                    <a:moveTo>
                      <a:pt x="242" y="1272"/>
                    </a:moveTo>
                    <a:cubicBezTo>
                      <a:pt x="242" y="1272"/>
                      <a:pt x="-87" y="620"/>
                      <a:pt x="23" y="548"/>
                    </a:cubicBezTo>
                    <a:cubicBezTo>
                      <a:pt x="132" y="477"/>
                      <a:pt x="281" y="799"/>
                      <a:pt x="281" y="799"/>
                    </a:cubicBezTo>
                    <a:cubicBezTo>
                      <a:pt x="281" y="799"/>
                      <a:pt x="226" y="-20"/>
                      <a:pt x="314" y="1"/>
                    </a:cubicBezTo>
                    <a:cubicBezTo>
                      <a:pt x="402" y="21"/>
                      <a:pt x="429" y="142"/>
                      <a:pt x="429" y="142"/>
                    </a:cubicBezTo>
                    <a:cubicBezTo>
                      <a:pt x="429" y="142"/>
                      <a:pt x="547" y="136"/>
                      <a:pt x="604" y="279"/>
                    </a:cubicBezTo>
                    <a:cubicBezTo>
                      <a:pt x="753" y="268"/>
                      <a:pt x="1034" y="873"/>
                      <a:pt x="929" y="1311"/>
                    </a:cubicBezTo>
                    <a:cubicBezTo>
                      <a:pt x="825" y="1751"/>
                      <a:pt x="242" y="1272"/>
                      <a:pt x="242" y="1272"/>
                    </a:cubicBezTo>
                    <a:close/>
                  </a:path>
                </a:pathLst>
              </a:custGeom>
              <a:solidFill>
                <a:srgbClr val="F7BC9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7" name="Google Shape;627;p35"/>
              <p:cNvSpPr/>
              <p:nvPr/>
            </p:nvSpPr>
            <p:spPr>
              <a:xfrm>
                <a:off x="8119230" y="2867681"/>
                <a:ext cx="25851" cy="143238"/>
              </a:xfrm>
              <a:custGeom>
                <a:avLst/>
                <a:gdLst/>
                <a:ahLst/>
                <a:cxnLst/>
                <a:rect l="l" t="t" r="r" b="b"/>
                <a:pathLst>
                  <a:path w="98" h="543" extrusionOk="0">
                    <a:moveTo>
                      <a:pt x="0" y="0"/>
                    </a:moveTo>
                    <a:cubicBezTo>
                      <a:pt x="0" y="0"/>
                      <a:pt x="124" y="206"/>
                      <a:pt x="93" y="543"/>
                    </a:cubicBezTo>
                    <a:lnTo>
                      <a:pt x="0" y="0"/>
                    </a:ln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8" name="Google Shape;628;p35"/>
              <p:cNvSpPr/>
              <p:nvPr/>
            </p:nvSpPr>
            <p:spPr>
              <a:xfrm>
                <a:off x="8177527" y="2928880"/>
                <a:ext cx="12926" cy="82039"/>
              </a:xfrm>
              <a:custGeom>
                <a:avLst/>
                <a:gdLst/>
                <a:ahLst/>
                <a:cxnLst/>
                <a:rect l="l" t="t" r="r" b="b"/>
                <a:pathLst>
                  <a:path w="49" h="311" extrusionOk="0">
                    <a:moveTo>
                      <a:pt x="0" y="0"/>
                    </a:moveTo>
                    <a:cubicBezTo>
                      <a:pt x="0" y="0"/>
                      <a:pt x="73" y="135"/>
                      <a:pt x="41" y="311"/>
                    </a:cubicBezTo>
                    <a:lnTo>
                      <a:pt x="0" y="0"/>
                    </a:ln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29" name="Google Shape;629;p35"/>
              <p:cNvSpPr/>
              <p:nvPr/>
            </p:nvSpPr>
            <p:spPr>
              <a:xfrm>
                <a:off x="8000789" y="1258896"/>
                <a:ext cx="221320" cy="114749"/>
              </a:xfrm>
              <a:custGeom>
                <a:avLst/>
                <a:gdLst/>
                <a:ahLst/>
                <a:cxnLst/>
                <a:rect l="l" t="t" r="r" b="b"/>
                <a:pathLst>
                  <a:path w="839" h="435" extrusionOk="0">
                    <a:moveTo>
                      <a:pt x="836" y="66"/>
                    </a:moveTo>
                    <a:cubicBezTo>
                      <a:pt x="766" y="-173"/>
                      <a:pt x="96" y="308"/>
                      <a:pt x="18" y="360"/>
                    </a:cubicBezTo>
                    <a:cubicBezTo>
                      <a:pt x="10" y="365"/>
                      <a:pt x="7" y="372"/>
                      <a:pt x="6" y="379"/>
                    </a:cubicBezTo>
                    <a:cubicBezTo>
                      <a:pt x="2" y="385"/>
                      <a:pt x="0" y="393"/>
                      <a:pt x="1" y="401"/>
                    </a:cubicBezTo>
                    <a:cubicBezTo>
                      <a:pt x="-4" y="418"/>
                      <a:pt x="9" y="441"/>
                      <a:pt x="32" y="434"/>
                    </a:cubicBezTo>
                    <a:cubicBezTo>
                      <a:pt x="249" y="365"/>
                      <a:pt x="475" y="306"/>
                      <a:pt x="685" y="220"/>
                    </a:cubicBezTo>
                    <a:cubicBezTo>
                      <a:pt x="738" y="199"/>
                      <a:pt x="860" y="147"/>
                      <a:pt x="836" y="6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0" name="Google Shape;630;p35"/>
              <p:cNvSpPr/>
              <p:nvPr/>
            </p:nvSpPr>
            <p:spPr>
              <a:xfrm>
                <a:off x="8034817" y="1396858"/>
                <a:ext cx="210768" cy="58561"/>
              </a:xfrm>
              <a:custGeom>
                <a:avLst/>
                <a:gdLst/>
                <a:ahLst/>
                <a:cxnLst/>
                <a:rect l="l" t="t" r="r" b="b"/>
                <a:pathLst>
                  <a:path w="799" h="222" extrusionOk="0">
                    <a:moveTo>
                      <a:pt x="37" y="142"/>
                    </a:moveTo>
                    <a:cubicBezTo>
                      <a:pt x="29" y="144"/>
                      <a:pt x="24" y="150"/>
                      <a:pt x="21" y="156"/>
                    </a:cubicBezTo>
                    <a:cubicBezTo>
                      <a:pt x="20" y="156"/>
                      <a:pt x="19" y="156"/>
                      <a:pt x="19" y="156"/>
                    </a:cubicBezTo>
                    <a:cubicBezTo>
                      <a:pt x="-6" y="162"/>
                      <a:pt x="-7" y="203"/>
                      <a:pt x="19" y="207"/>
                    </a:cubicBezTo>
                    <a:cubicBezTo>
                      <a:pt x="183" y="239"/>
                      <a:pt x="362" y="215"/>
                      <a:pt x="525" y="183"/>
                    </a:cubicBezTo>
                    <a:cubicBezTo>
                      <a:pt x="578" y="172"/>
                      <a:pt x="795" y="157"/>
                      <a:pt x="799" y="65"/>
                    </a:cubicBezTo>
                    <a:cubicBezTo>
                      <a:pt x="807" y="-108"/>
                      <a:pt x="115" y="119"/>
                      <a:pt x="37" y="142"/>
                    </a:cubicBezTo>
                    <a:close/>
                  </a:path>
                </a:pathLst>
              </a:custGeom>
              <a:solidFill>
                <a:schemeClr val="accent3"/>
              </a:solidFill>
              <a:ln>
                <a:noFill/>
              </a:ln>
            </p:spPr>
            <p:txBody>
              <a:bodyPr spcFirstLastPara="1" wrap="square" lIns="90000" tIns="34900" rIns="90000" bIns="34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1" name="Google Shape;631;p35"/>
              <p:cNvSpPr/>
              <p:nvPr/>
            </p:nvSpPr>
            <p:spPr>
              <a:xfrm>
                <a:off x="7961220" y="1127265"/>
                <a:ext cx="110264" cy="199425"/>
              </a:xfrm>
              <a:custGeom>
                <a:avLst/>
                <a:gdLst/>
                <a:ahLst/>
                <a:cxnLst/>
                <a:rect l="l" t="t" r="r" b="b"/>
                <a:pathLst>
                  <a:path w="418" h="756" extrusionOk="0">
                    <a:moveTo>
                      <a:pt x="366" y="3"/>
                    </a:moveTo>
                    <a:cubicBezTo>
                      <a:pt x="268" y="-27"/>
                      <a:pt x="190" y="147"/>
                      <a:pt x="164" y="207"/>
                    </a:cubicBezTo>
                    <a:cubicBezTo>
                      <a:pt x="96" y="362"/>
                      <a:pt x="2" y="561"/>
                      <a:pt x="0" y="731"/>
                    </a:cubicBezTo>
                    <a:cubicBezTo>
                      <a:pt x="0" y="752"/>
                      <a:pt x="23" y="762"/>
                      <a:pt x="39" y="753"/>
                    </a:cubicBezTo>
                    <a:cubicBezTo>
                      <a:pt x="51" y="759"/>
                      <a:pt x="65" y="758"/>
                      <a:pt x="73" y="743"/>
                    </a:cubicBezTo>
                    <a:cubicBezTo>
                      <a:pt x="115" y="665"/>
                      <a:pt x="569" y="67"/>
                      <a:pt x="366" y="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2" name="Google Shape;632;p35"/>
              <p:cNvSpPr/>
              <p:nvPr/>
            </p:nvSpPr>
            <p:spPr>
              <a:xfrm>
                <a:off x="7152707" y="2559909"/>
                <a:ext cx="451345" cy="191248"/>
              </a:xfrm>
              <a:custGeom>
                <a:avLst/>
                <a:gdLst/>
                <a:ahLst/>
                <a:cxnLst/>
                <a:rect l="l" t="t" r="r" b="b"/>
                <a:pathLst>
                  <a:path w="1711" h="725" extrusionOk="0">
                    <a:moveTo>
                      <a:pt x="1705" y="323"/>
                    </a:moveTo>
                    <a:cubicBezTo>
                      <a:pt x="1667" y="470"/>
                      <a:pt x="1460" y="669"/>
                      <a:pt x="1032" y="715"/>
                    </a:cubicBezTo>
                    <a:cubicBezTo>
                      <a:pt x="994" y="719"/>
                      <a:pt x="955" y="723"/>
                      <a:pt x="914" y="724"/>
                    </a:cubicBezTo>
                    <a:cubicBezTo>
                      <a:pt x="328" y="747"/>
                      <a:pt x="30" y="373"/>
                      <a:pt x="3" y="212"/>
                    </a:cubicBezTo>
                    <a:cubicBezTo>
                      <a:pt x="1" y="201"/>
                      <a:pt x="0" y="190"/>
                      <a:pt x="0" y="180"/>
                    </a:cubicBezTo>
                    <a:cubicBezTo>
                      <a:pt x="0" y="174"/>
                      <a:pt x="1" y="168"/>
                      <a:pt x="1" y="162"/>
                    </a:cubicBezTo>
                    <a:cubicBezTo>
                      <a:pt x="8" y="93"/>
                      <a:pt x="58" y="50"/>
                      <a:pt x="99" y="26"/>
                    </a:cubicBezTo>
                    <a:cubicBezTo>
                      <a:pt x="131" y="8"/>
                      <a:pt x="157" y="0"/>
                      <a:pt x="157" y="0"/>
                    </a:cubicBezTo>
                    <a:lnTo>
                      <a:pt x="967" y="19"/>
                    </a:lnTo>
                    <a:lnTo>
                      <a:pt x="1484" y="30"/>
                    </a:lnTo>
                    <a:cubicBezTo>
                      <a:pt x="1484" y="30"/>
                      <a:pt x="1549" y="52"/>
                      <a:pt x="1610" y="99"/>
                    </a:cubicBezTo>
                    <a:cubicBezTo>
                      <a:pt x="1656" y="135"/>
                      <a:pt x="1700" y="186"/>
                      <a:pt x="1710" y="253"/>
                    </a:cubicBezTo>
                    <a:lnTo>
                      <a:pt x="1710" y="254"/>
                    </a:lnTo>
                    <a:cubicBezTo>
                      <a:pt x="1712" y="275"/>
                      <a:pt x="1711" y="298"/>
                      <a:pt x="1705" y="3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3" name="Google Shape;633;p35"/>
              <p:cNvSpPr/>
              <p:nvPr/>
            </p:nvSpPr>
            <p:spPr>
              <a:xfrm>
                <a:off x="7152707" y="2559909"/>
                <a:ext cx="451345" cy="156164"/>
              </a:xfrm>
              <a:custGeom>
                <a:avLst/>
                <a:gdLst/>
                <a:ahLst/>
                <a:cxnLst/>
                <a:rect l="l" t="t" r="r" b="b"/>
                <a:pathLst>
                  <a:path w="1711" h="592" extrusionOk="0">
                    <a:moveTo>
                      <a:pt x="1705" y="323"/>
                    </a:moveTo>
                    <a:cubicBezTo>
                      <a:pt x="1564" y="456"/>
                      <a:pt x="1311" y="578"/>
                      <a:pt x="930" y="591"/>
                    </a:cubicBezTo>
                    <a:cubicBezTo>
                      <a:pt x="397" y="610"/>
                      <a:pt x="125" y="370"/>
                      <a:pt x="0" y="180"/>
                    </a:cubicBezTo>
                    <a:cubicBezTo>
                      <a:pt x="0" y="44"/>
                      <a:pt x="157" y="0"/>
                      <a:pt x="157" y="0"/>
                    </a:cubicBezTo>
                    <a:lnTo>
                      <a:pt x="1484" y="30"/>
                    </a:lnTo>
                    <a:cubicBezTo>
                      <a:pt x="1484" y="30"/>
                      <a:pt x="1687" y="98"/>
                      <a:pt x="1710" y="254"/>
                    </a:cubicBezTo>
                    <a:cubicBezTo>
                      <a:pt x="1712" y="275"/>
                      <a:pt x="1711" y="298"/>
                      <a:pt x="1705" y="32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4" name="Google Shape;634;p35"/>
              <p:cNvSpPr/>
              <p:nvPr/>
            </p:nvSpPr>
            <p:spPr>
              <a:xfrm>
                <a:off x="7122899" y="2488685"/>
                <a:ext cx="511225" cy="211560"/>
              </a:xfrm>
              <a:custGeom>
                <a:avLst/>
                <a:gdLst/>
                <a:ahLst/>
                <a:cxnLst/>
                <a:rect l="l" t="t" r="r" b="b"/>
                <a:pathLst>
                  <a:path w="1938" h="802" extrusionOk="0">
                    <a:moveTo>
                      <a:pt x="1823" y="523"/>
                    </a:moveTo>
                    <a:cubicBezTo>
                      <a:pt x="1701" y="647"/>
                      <a:pt x="1480" y="763"/>
                      <a:pt x="1140" y="794"/>
                    </a:cubicBezTo>
                    <a:cubicBezTo>
                      <a:pt x="1106" y="798"/>
                      <a:pt x="1071" y="800"/>
                      <a:pt x="1035" y="801"/>
                    </a:cubicBezTo>
                    <a:cubicBezTo>
                      <a:pt x="571" y="819"/>
                      <a:pt x="266" y="618"/>
                      <a:pt x="114" y="432"/>
                    </a:cubicBezTo>
                    <a:cubicBezTo>
                      <a:pt x="49" y="352"/>
                      <a:pt x="12" y="275"/>
                      <a:pt x="3" y="220"/>
                    </a:cubicBezTo>
                    <a:cubicBezTo>
                      <a:pt x="-4" y="176"/>
                      <a:pt x="2" y="139"/>
                      <a:pt x="16" y="108"/>
                    </a:cubicBezTo>
                    <a:cubicBezTo>
                      <a:pt x="22" y="96"/>
                      <a:pt x="28" y="86"/>
                      <a:pt x="36" y="76"/>
                    </a:cubicBezTo>
                    <a:cubicBezTo>
                      <a:pt x="61" y="42"/>
                      <a:pt x="95" y="19"/>
                      <a:pt x="123" y="3"/>
                    </a:cubicBezTo>
                    <a:cubicBezTo>
                      <a:pt x="139" y="1"/>
                      <a:pt x="150" y="0"/>
                      <a:pt x="150" y="0"/>
                    </a:cubicBezTo>
                    <a:lnTo>
                      <a:pt x="1468" y="29"/>
                    </a:lnTo>
                    <a:lnTo>
                      <a:pt x="1653" y="33"/>
                    </a:lnTo>
                    <a:cubicBezTo>
                      <a:pt x="1653" y="33"/>
                      <a:pt x="1696" y="36"/>
                      <a:pt x="1751" y="47"/>
                    </a:cubicBezTo>
                    <a:cubicBezTo>
                      <a:pt x="1801" y="73"/>
                      <a:pt x="1864" y="117"/>
                      <a:pt x="1903" y="179"/>
                    </a:cubicBezTo>
                    <a:cubicBezTo>
                      <a:pt x="1917" y="203"/>
                      <a:pt x="1929" y="230"/>
                      <a:pt x="1934" y="259"/>
                    </a:cubicBezTo>
                    <a:cubicBezTo>
                      <a:pt x="1935" y="262"/>
                      <a:pt x="1935" y="265"/>
                      <a:pt x="1936" y="268"/>
                    </a:cubicBezTo>
                    <a:cubicBezTo>
                      <a:pt x="1946" y="339"/>
                      <a:pt x="1910" y="433"/>
                      <a:pt x="1823" y="52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5" name="Google Shape;635;p35"/>
              <p:cNvSpPr/>
              <p:nvPr/>
            </p:nvSpPr>
            <p:spPr>
              <a:xfrm>
                <a:off x="7127119" y="2488685"/>
                <a:ext cx="505949" cy="171200"/>
              </a:xfrm>
              <a:custGeom>
                <a:avLst/>
                <a:gdLst/>
                <a:ahLst/>
                <a:cxnLst/>
                <a:rect l="l" t="t" r="r" b="b"/>
                <a:pathLst>
                  <a:path w="1918" h="649" extrusionOk="0">
                    <a:moveTo>
                      <a:pt x="1918" y="259"/>
                    </a:moveTo>
                    <a:cubicBezTo>
                      <a:pt x="1808" y="448"/>
                      <a:pt x="1472" y="625"/>
                      <a:pt x="1000" y="647"/>
                    </a:cubicBezTo>
                    <a:cubicBezTo>
                      <a:pt x="309" y="679"/>
                      <a:pt x="67" y="303"/>
                      <a:pt x="0" y="108"/>
                    </a:cubicBezTo>
                    <a:cubicBezTo>
                      <a:pt x="24" y="56"/>
                      <a:pt x="71" y="23"/>
                      <a:pt x="107" y="3"/>
                    </a:cubicBezTo>
                    <a:cubicBezTo>
                      <a:pt x="123" y="1"/>
                      <a:pt x="134" y="0"/>
                      <a:pt x="134" y="0"/>
                    </a:cubicBezTo>
                    <a:lnTo>
                      <a:pt x="1637" y="33"/>
                    </a:lnTo>
                    <a:cubicBezTo>
                      <a:pt x="1637" y="33"/>
                      <a:pt x="1680" y="36"/>
                      <a:pt x="1735" y="47"/>
                    </a:cubicBezTo>
                    <a:cubicBezTo>
                      <a:pt x="1803" y="84"/>
                      <a:pt x="1898" y="152"/>
                      <a:pt x="1918" y="25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6" name="Google Shape;636;p35"/>
              <p:cNvSpPr/>
              <p:nvPr/>
            </p:nvSpPr>
            <p:spPr>
              <a:xfrm>
                <a:off x="7122899" y="2421155"/>
                <a:ext cx="511225" cy="216572"/>
              </a:xfrm>
              <a:custGeom>
                <a:avLst/>
                <a:gdLst/>
                <a:ahLst/>
                <a:cxnLst/>
                <a:rect l="l" t="t" r="r" b="b"/>
                <a:pathLst>
                  <a:path w="1938" h="821" extrusionOk="0">
                    <a:moveTo>
                      <a:pt x="1903" y="435"/>
                    </a:moveTo>
                    <a:cubicBezTo>
                      <a:pt x="1869" y="499"/>
                      <a:pt x="1810" y="566"/>
                      <a:pt x="1723" y="625"/>
                    </a:cubicBezTo>
                    <a:cubicBezTo>
                      <a:pt x="1590" y="717"/>
                      <a:pt x="1394" y="792"/>
                      <a:pt x="1124" y="814"/>
                    </a:cubicBezTo>
                    <a:cubicBezTo>
                      <a:pt x="1095" y="817"/>
                      <a:pt x="1065" y="819"/>
                      <a:pt x="1035" y="820"/>
                    </a:cubicBezTo>
                    <a:cubicBezTo>
                      <a:pt x="655" y="835"/>
                      <a:pt x="382" y="702"/>
                      <a:pt x="212" y="552"/>
                    </a:cubicBezTo>
                    <a:cubicBezTo>
                      <a:pt x="128" y="478"/>
                      <a:pt x="69" y="399"/>
                      <a:pt x="36" y="332"/>
                    </a:cubicBezTo>
                    <a:cubicBezTo>
                      <a:pt x="18" y="297"/>
                      <a:pt x="8" y="266"/>
                      <a:pt x="3" y="239"/>
                    </a:cubicBezTo>
                    <a:cubicBezTo>
                      <a:pt x="-12" y="152"/>
                      <a:pt x="28" y="93"/>
                      <a:pt x="73" y="56"/>
                    </a:cubicBezTo>
                    <a:cubicBezTo>
                      <a:pt x="122" y="15"/>
                      <a:pt x="177" y="0"/>
                      <a:pt x="177" y="0"/>
                    </a:cubicBezTo>
                    <a:lnTo>
                      <a:pt x="1680" y="34"/>
                    </a:lnTo>
                    <a:cubicBezTo>
                      <a:pt x="1680" y="34"/>
                      <a:pt x="1735" y="52"/>
                      <a:pt x="1794" y="91"/>
                    </a:cubicBezTo>
                    <a:cubicBezTo>
                      <a:pt x="1841" y="123"/>
                      <a:pt x="1891" y="167"/>
                      <a:pt x="1918" y="227"/>
                    </a:cubicBezTo>
                    <a:cubicBezTo>
                      <a:pt x="1927" y="245"/>
                      <a:pt x="1933" y="265"/>
                      <a:pt x="1936" y="287"/>
                    </a:cubicBezTo>
                    <a:cubicBezTo>
                      <a:pt x="1942" y="330"/>
                      <a:pt x="1932" y="381"/>
                      <a:pt x="1903" y="435"/>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7" name="Google Shape;637;p35"/>
              <p:cNvSpPr/>
              <p:nvPr/>
            </p:nvSpPr>
            <p:spPr>
              <a:xfrm>
                <a:off x="7142155" y="2421155"/>
                <a:ext cx="486693" cy="170936"/>
              </a:xfrm>
              <a:custGeom>
                <a:avLst/>
                <a:gdLst/>
                <a:ahLst/>
                <a:cxnLst/>
                <a:rect l="l" t="t" r="r" b="b"/>
                <a:pathLst>
                  <a:path w="1845" h="648" extrusionOk="0">
                    <a:moveTo>
                      <a:pt x="1845" y="227"/>
                    </a:moveTo>
                    <a:cubicBezTo>
                      <a:pt x="1748" y="403"/>
                      <a:pt x="1525" y="649"/>
                      <a:pt x="970" y="648"/>
                    </a:cubicBezTo>
                    <a:cubicBezTo>
                      <a:pt x="201" y="645"/>
                      <a:pt x="35" y="220"/>
                      <a:pt x="0" y="56"/>
                    </a:cubicBezTo>
                    <a:cubicBezTo>
                      <a:pt x="49" y="15"/>
                      <a:pt x="104" y="0"/>
                      <a:pt x="104" y="0"/>
                    </a:cubicBezTo>
                    <a:lnTo>
                      <a:pt x="1607" y="34"/>
                    </a:lnTo>
                    <a:cubicBezTo>
                      <a:pt x="1607" y="34"/>
                      <a:pt x="1784" y="93"/>
                      <a:pt x="1845" y="227"/>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8" name="Google Shape;638;p35"/>
              <p:cNvSpPr/>
              <p:nvPr/>
            </p:nvSpPr>
            <p:spPr>
              <a:xfrm>
                <a:off x="6754386" y="1121989"/>
                <a:ext cx="1272523" cy="1452164"/>
              </a:xfrm>
              <a:custGeom>
                <a:avLst/>
                <a:gdLst/>
                <a:ahLst/>
                <a:cxnLst/>
                <a:rect l="l" t="t" r="r" b="b"/>
                <a:pathLst>
                  <a:path w="4824" h="5505" extrusionOk="0">
                    <a:moveTo>
                      <a:pt x="3875" y="4317"/>
                    </a:moveTo>
                    <a:cubicBezTo>
                      <a:pt x="3560" y="4533"/>
                      <a:pt x="3436" y="4888"/>
                      <a:pt x="3220" y="5154"/>
                    </a:cubicBezTo>
                    <a:cubicBezTo>
                      <a:pt x="3194" y="5185"/>
                      <a:pt x="3168" y="5215"/>
                      <a:pt x="3139" y="5243"/>
                    </a:cubicBezTo>
                    <a:cubicBezTo>
                      <a:pt x="2994" y="5388"/>
                      <a:pt x="2804" y="5492"/>
                      <a:pt x="2508" y="5504"/>
                    </a:cubicBezTo>
                    <a:cubicBezTo>
                      <a:pt x="2479" y="5506"/>
                      <a:pt x="2449" y="5506"/>
                      <a:pt x="2418" y="5505"/>
                    </a:cubicBezTo>
                    <a:cubicBezTo>
                      <a:pt x="2292" y="5503"/>
                      <a:pt x="2164" y="5482"/>
                      <a:pt x="2043" y="5440"/>
                    </a:cubicBezTo>
                    <a:cubicBezTo>
                      <a:pt x="2017" y="5432"/>
                      <a:pt x="1992" y="5422"/>
                      <a:pt x="1967" y="5411"/>
                    </a:cubicBezTo>
                    <a:cubicBezTo>
                      <a:pt x="1924" y="5394"/>
                      <a:pt x="1884" y="5373"/>
                      <a:pt x="1844" y="5350"/>
                    </a:cubicBezTo>
                    <a:cubicBezTo>
                      <a:pt x="1787" y="5317"/>
                      <a:pt x="1733" y="5279"/>
                      <a:pt x="1684" y="5234"/>
                    </a:cubicBezTo>
                    <a:cubicBezTo>
                      <a:pt x="1541" y="5106"/>
                      <a:pt x="1496" y="4922"/>
                      <a:pt x="1403" y="4761"/>
                    </a:cubicBezTo>
                    <a:cubicBezTo>
                      <a:pt x="1388" y="4736"/>
                      <a:pt x="1372" y="4712"/>
                      <a:pt x="1353" y="4690"/>
                    </a:cubicBezTo>
                    <a:cubicBezTo>
                      <a:pt x="1262" y="4578"/>
                      <a:pt x="1131" y="4506"/>
                      <a:pt x="1009" y="4427"/>
                    </a:cubicBezTo>
                    <a:cubicBezTo>
                      <a:pt x="958" y="4394"/>
                      <a:pt x="907" y="4358"/>
                      <a:pt x="859" y="4320"/>
                    </a:cubicBezTo>
                    <a:cubicBezTo>
                      <a:pt x="-246" y="3451"/>
                      <a:pt x="-281" y="1608"/>
                      <a:pt x="731" y="659"/>
                    </a:cubicBezTo>
                    <a:cubicBezTo>
                      <a:pt x="929" y="474"/>
                      <a:pt x="1160" y="326"/>
                      <a:pt x="1410" y="217"/>
                    </a:cubicBezTo>
                    <a:cubicBezTo>
                      <a:pt x="1784" y="54"/>
                      <a:pt x="2199" y="-19"/>
                      <a:pt x="2601" y="4"/>
                    </a:cubicBezTo>
                    <a:cubicBezTo>
                      <a:pt x="2608" y="4"/>
                      <a:pt x="2616" y="5"/>
                      <a:pt x="2623" y="5"/>
                    </a:cubicBezTo>
                    <a:cubicBezTo>
                      <a:pt x="3193" y="45"/>
                      <a:pt x="3760" y="274"/>
                      <a:pt x="4165" y="684"/>
                    </a:cubicBezTo>
                    <a:cubicBezTo>
                      <a:pt x="5138" y="1672"/>
                      <a:pt x="5026" y="3524"/>
                      <a:pt x="3875" y="431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39" name="Google Shape;639;p35"/>
              <p:cNvSpPr/>
              <p:nvPr/>
            </p:nvSpPr>
            <p:spPr>
              <a:xfrm>
                <a:off x="7097311" y="1121989"/>
                <a:ext cx="929596" cy="1451900"/>
              </a:xfrm>
              <a:custGeom>
                <a:avLst/>
                <a:gdLst/>
                <a:ahLst/>
                <a:cxnLst/>
                <a:rect l="l" t="t" r="r" b="b"/>
                <a:pathLst>
                  <a:path w="3524" h="5504" extrusionOk="0">
                    <a:moveTo>
                      <a:pt x="2575" y="4317"/>
                    </a:moveTo>
                    <a:cubicBezTo>
                      <a:pt x="2035" y="4688"/>
                      <a:pt x="2055" y="5470"/>
                      <a:pt x="1208" y="5504"/>
                    </a:cubicBezTo>
                    <a:cubicBezTo>
                      <a:pt x="958" y="5235"/>
                      <a:pt x="810" y="4869"/>
                      <a:pt x="823" y="4502"/>
                    </a:cubicBezTo>
                    <a:cubicBezTo>
                      <a:pt x="847" y="3847"/>
                      <a:pt x="1330" y="3250"/>
                      <a:pt x="1252" y="2600"/>
                    </a:cubicBezTo>
                    <a:cubicBezTo>
                      <a:pt x="1206" y="2217"/>
                      <a:pt x="965" y="1880"/>
                      <a:pt x="672" y="1629"/>
                    </a:cubicBezTo>
                    <a:cubicBezTo>
                      <a:pt x="492" y="1475"/>
                      <a:pt x="288" y="1344"/>
                      <a:pt x="153" y="1149"/>
                    </a:cubicBezTo>
                    <a:cubicBezTo>
                      <a:pt x="-37" y="874"/>
                      <a:pt x="-49" y="506"/>
                      <a:pt x="110" y="217"/>
                    </a:cubicBezTo>
                    <a:cubicBezTo>
                      <a:pt x="490" y="51"/>
                      <a:pt x="913" y="-22"/>
                      <a:pt x="1323" y="5"/>
                    </a:cubicBezTo>
                    <a:cubicBezTo>
                      <a:pt x="1893" y="45"/>
                      <a:pt x="2460" y="274"/>
                      <a:pt x="2865" y="684"/>
                    </a:cubicBezTo>
                    <a:cubicBezTo>
                      <a:pt x="3838" y="1672"/>
                      <a:pt x="3726" y="3524"/>
                      <a:pt x="2575" y="4317"/>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0" name="Google Shape;640;p35"/>
              <p:cNvSpPr/>
              <p:nvPr/>
            </p:nvSpPr>
            <p:spPr>
              <a:xfrm>
                <a:off x="7025824" y="1843719"/>
                <a:ext cx="744679" cy="713288"/>
              </a:xfrm>
              <a:custGeom>
                <a:avLst/>
                <a:gdLst/>
                <a:ahLst/>
                <a:cxnLst/>
                <a:rect l="l" t="t" r="r" b="b"/>
                <a:pathLst>
                  <a:path w="2823" h="2704" extrusionOk="0">
                    <a:moveTo>
                      <a:pt x="2410" y="963"/>
                    </a:moveTo>
                    <a:cubicBezTo>
                      <a:pt x="2418" y="931"/>
                      <a:pt x="2427" y="900"/>
                      <a:pt x="2435" y="870"/>
                    </a:cubicBezTo>
                    <a:cubicBezTo>
                      <a:pt x="2442" y="847"/>
                      <a:pt x="2448" y="822"/>
                      <a:pt x="2455" y="797"/>
                    </a:cubicBezTo>
                    <a:cubicBezTo>
                      <a:pt x="2491" y="667"/>
                      <a:pt x="2531" y="519"/>
                      <a:pt x="2602" y="416"/>
                    </a:cubicBezTo>
                    <a:cubicBezTo>
                      <a:pt x="2624" y="385"/>
                      <a:pt x="2652" y="367"/>
                      <a:pt x="2679" y="367"/>
                    </a:cubicBezTo>
                    <a:cubicBezTo>
                      <a:pt x="2686" y="367"/>
                      <a:pt x="2692" y="368"/>
                      <a:pt x="2698" y="370"/>
                    </a:cubicBezTo>
                    <a:cubicBezTo>
                      <a:pt x="2732" y="380"/>
                      <a:pt x="2753" y="416"/>
                      <a:pt x="2753" y="464"/>
                    </a:cubicBezTo>
                    <a:cubicBezTo>
                      <a:pt x="2753" y="686"/>
                      <a:pt x="2587" y="841"/>
                      <a:pt x="2410" y="963"/>
                    </a:cubicBezTo>
                    <a:moveTo>
                      <a:pt x="1459" y="364"/>
                    </a:moveTo>
                    <a:cubicBezTo>
                      <a:pt x="1458" y="288"/>
                      <a:pt x="1473" y="176"/>
                      <a:pt x="1520" y="111"/>
                    </a:cubicBezTo>
                    <a:cubicBezTo>
                      <a:pt x="1539" y="85"/>
                      <a:pt x="1560" y="70"/>
                      <a:pt x="1582" y="70"/>
                    </a:cubicBezTo>
                    <a:cubicBezTo>
                      <a:pt x="1587" y="70"/>
                      <a:pt x="1592" y="71"/>
                      <a:pt x="1596" y="73"/>
                    </a:cubicBezTo>
                    <a:cubicBezTo>
                      <a:pt x="1625" y="81"/>
                      <a:pt x="1656" y="117"/>
                      <a:pt x="1660" y="177"/>
                    </a:cubicBezTo>
                    <a:cubicBezTo>
                      <a:pt x="1664" y="270"/>
                      <a:pt x="1625" y="378"/>
                      <a:pt x="1590" y="473"/>
                    </a:cubicBezTo>
                    <a:lnTo>
                      <a:pt x="1582" y="494"/>
                    </a:lnTo>
                    <a:cubicBezTo>
                      <a:pt x="1556" y="566"/>
                      <a:pt x="1522" y="634"/>
                      <a:pt x="1483" y="699"/>
                    </a:cubicBezTo>
                    <a:cubicBezTo>
                      <a:pt x="1463" y="586"/>
                      <a:pt x="1461" y="470"/>
                      <a:pt x="1459" y="364"/>
                    </a:cubicBezTo>
                    <a:moveTo>
                      <a:pt x="144" y="510"/>
                    </a:moveTo>
                    <a:cubicBezTo>
                      <a:pt x="108" y="459"/>
                      <a:pt x="72" y="399"/>
                      <a:pt x="70" y="335"/>
                    </a:cubicBezTo>
                    <a:cubicBezTo>
                      <a:pt x="69" y="283"/>
                      <a:pt x="104" y="221"/>
                      <a:pt x="156" y="215"/>
                    </a:cubicBezTo>
                    <a:cubicBezTo>
                      <a:pt x="159" y="215"/>
                      <a:pt x="162" y="214"/>
                      <a:pt x="165" y="214"/>
                    </a:cubicBezTo>
                    <a:cubicBezTo>
                      <a:pt x="197" y="214"/>
                      <a:pt x="233" y="233"/>
                      <a:pt x="274" y="272"/>
                    </a:cubicBezTo>
                    <a:cubicBezTo>
                      <a:pt x="441" y="428"/>
                      <a:pt x="517" y="651"/>
                      <a:pt x="576" y="907"/>
                    </a:cubicBezTo>
                    <a:cubicBezTo>
                      <a:pt x="407" y="807"/>
                      <a:pt x="257" y="670"/>
                      <a:pt x="144" y="510"/>
                    </a:cubicBezTo>
                    <a:moveTo>
                      <a:pt x="2719" y="303"/>
                    </a:moveTo>
                    <a:cubicBezTo>
                      <a:pt x="2656" y="283"/>
                      <a:pt x="2589" y="311"/>
                      <a:pt x="2544" y="376"/>
                    </a:cubicBezTo>
                    <a:cubicBezTo>
                      <a:pt x="2466" y="489"/>
                      <a:pt x="2424" y="643"/>
                      <a:pt x="2387" y="779"/>
                    </a:cubicBezTo>
                    <a:cubicBezTo>
                      <a:pt x="2380" y="803"/>
                      <a:pt x="2374" y="827"/>
                      <a:pt x="2367" y="851"/>
                    </a:cubicBezTo>
                    <a:cubicBezTo>
                      <a:pt x="2352" y="905"/>
                      <a:pt x="2337" y="962"/>
                      <a:pt x="2323" y="1020"/>
                    </a:cubicBezTo>
                    <a:cubicBezTo>
                      <a:pt x="2170" y="1115"/>
                      <a:pt x="1995" y="1199"/>
                      <a:pt x="1827" y="1154"/>
                    </a:cubicBezTo>
                    <a:cubicBezTo>
                      <a:pt x="1693" y="1119"/>
                      <a:pt x="1578" y="1001"/>
                      <a:pt x="1520" y="838"/>
                    </a:cubicBezTo>
                    <a:cubicBezTo>
                      <a:pt x="1514" y="824"/>
                      <a:pt x="1510" y="809"/>
                      <a:pt x="1505" y="794"/>
                    </a:cubicBezTo>
                    <a:cubicBezTo>
                      <a:pt x="1564" y="709"/>
                      <a:pt x="1612" y="616"/>
                      <a:pt x="1648" y="518"/>
                    </a:cubicBezTo>
                    <a:lnTo>
                      <a:pt x="1656" y="498"/>
                    </a:lnTo>
                    <a:cubicBezTo>
                      <a:pt x="1691" y="401"/>
                      <a:pt x="1735" y="281"/>
                      <a:pt x="1730" y="173"/>
                    </a:cubicBezTo>
                    <a:cubicBezTo>
                      <a:pt x="1726" y="91"/>
                      <a:pt x="1680" y="23"/>
                      <a:pt x="1617" y="5"/>
                    </a:cubicBezTo>
                    <a:cubicBezTo>
                      <a:pt x="1561" y="-11"/>
                      <a:pt x="1503" y="13"/>
                      <a:pt x="1462" y="70"/>
                    </a:cubicBezTo>
                    <a:cubicBezTo>
                      <a:pt x="1406" y="149"/>
                      <a:pt x="1387" y="274"/>
                      <a:pt x="1388" y="365"/>
                    </a:cubicBezTo>
                    <a:cubicBezTo>
                      <a:pt x="1390" y="495"/>
                      <a:pt x="1393" y="640"/>
                      <a:pt x="1429" y="781"/>
                    </a:cubicBezTo>
                    <a:cubicBezTo>
                      <a:pt x="1394" y="827"/>
                      <a:pt x="1357" y="871"/>
                      <a:pt x="1316" y="911"/>
                    </a:cubicBezTo>
                    <a:cubicBezTo>
                      <a:pt x="1255" y="971"/>
                      <a:pt x="1201" y="1009"/>
                      <a:pt x="1145" y="1031"/>
                    </a:cubicBezTo>
                    <a:cubicBezTo>
                      <a:pt x="1040" y="1072"/>
                      <a:pt x="907" y="1059"/>
                      <a:pt x="750" y="994"/>
                    </a:cubicBezTo>
                    <a:cubicBezTo>
                      <a:pt x="719" y="981"/>
                      <a:pt x="688" y="967"/>
                      <a:pt x="658" y="952"/>
                    </a:cubicBezTo>
                    <a:cubicBezTo>
                      <a:pt x="594" y="659"/>
                      <a:pt x="517" y="402"/>
                      <a:pt x="322" y="220"/>
                    </a:cubicBezTo>
                    <a:cubicBezTo>
                      <a:pt x="261" y="163"/>
                      <a:pt x="204" y="138"/>
                      <a:pt x="148" y="145"/>
                    </a:cubicBezTo>
                    <a:cubicBezTo>
                      <a:pt x="54" y="155"/>
                      <a:pt x="-2" y="252"/>
                      <a:pt x="0" y="336"/>
                    </a:cubicBezTo>
                    <a:cubicBezTo>
                      <a:pt x="2" y="419"/>
                      <a:pt x="45" y="491"/>
                      <a:pt x="87" y="551"/>
                    </a:cubicBezTo>
                    <a:cubicBezTo>
                      <a:pt x="217" y="736"/>
                      <a:pt x="395" y="892"/>
                      <a:pt x="596" y="999"/>
                    </a:cubicBezTo>
                    <a:cubicBezTo>
                      <a:pt x="599" y="1011"/>
                      <a:pt x="601" y="1023"/>
                      <a:pt x="604" y="1035"/>
                    </a:cubicBezTo>
                    <a:lnTo>
                      <a:pt x="803" y="1983"/>
                    </a:lnTo>
                    <a:cubicBezTo>
                      <a:pt x="851" y="2210"/>
                      <a:pt x="900" y="2442"/>
                      <a:pt x="938" y="2675"/>
                    </a:cubicBezTo>
                    <a:cubicBezTo>
                      <a:pt x="963" y="2686"/>
                      <a:pt x="988" y="2696"/>
                      <a:pt x="1014" y="2704"/>
                    </a:cubicBezTo>
                    <a:cubicBezTo>
                      <a:pt x="975" y="2456"/>
                      <a:pt x="923" y="2209"/>
                      <a:pt x="872" y="1968"/>
                    </a:cubicBezTo>
                    <a:lnTo>
                      <a:pt x="677" y="1039"/>
                    </a:lnTo>
                    <a:cubicBezTo>
                      <a:pt x="692" y="1046"/>
                      <a:pt x="707" y="1053"/>
                      <a:pt x="723" y="1059"/>
                    </a:cubicBezTo>
                    <a:cubicBezTo>
                      <a:pt x="898" y="1132"/>
                      <a:pt x="1048" y="1144"/>
                      <a:pt x="1171" y="1097"/>
                    </a:cubicBezTo>
                    <a:cubicBezTo>
                      <a:pt x="1235" y="1072"/>
                      <a:pt x="1297" y="1029"/>
                      <a:pt x="1366" y="961"/>
                    </a:cubicBezTo>
                    <a:cubicBezTo>
                      <a:pt x="1397" y="930"/>
                      <a:pt x="1426" y="898"/>
                      <a:pt x="1454" y="863"/>
                    </a:cubicBezTo>
                    <a:cubicBezTo>
                      <a:pt x="1520" y="1047"/>
                      <a:pt x="1653" y="1181"/>
                      <a:pt x="1808" y="1223"/>
                    </a:cubicBezTo>
                    <a:cubicBezTo>
                      <a:pt x="1980" y="1268"/>
                      <a:pt x="2149" y="1203"/>
                      <a:pt x="2301" y="1115"/>
                    </a:cubicBezTo>
                    <a:cubicBezTo>
                      <a:pt x="2280" y="1208"/>
                      <a:pt x="2261" y="1305"/>
                      <a:pt x="2243" y="1408"/>
                    </a:cubicBezTo>
                    <a:cubicBezTo>
                      <a:pt x="2190" y="1721"/>
                      <a:pt x="2158" y="2041"/>
                      <a:pt x="2126" y="2351"/>
                    </a:cubicBezTo>
                    <a:cubicBezTo>
                      <a:pt x="2121" y="2403"/>
                      <a:pt x="2116" y="2455"/>
                      <a:pt x="2110" y="2507"/>
                    </a:cubicBezTo>
                    <a:cubicBezTo>
                      <a:pt x="2139" y="2479"/>
                      <a:pt x="2165" y="2449"/>
                      <a:pt x="2191" y="2418"/>
                    </a:cubicBezTo>
                    <a:cubicBezTo>
                      <a:pt x="2193" y="2398"/>
                      <a:pt x="2194" y="2378"/>
                      <a:pt x="2197" y="2358"/>
                    </a:cubicBezTo>
                    <a:cubicBezTo>
                      <a:pt x="2228" y="2049"/>
                      <a:pt x="2260" y="1731"/>
                      <a:pt x="2313" y="1420"/>
                    </a:cubicBezTo>
                    <a:cubicBezTo>
                      <a:pt x="2335" y="1293"/>
                      <a:pt x="2358" y="1175"/>
                      <a:pt x="2385" y="1064"/>
                    </a:cubicBezTo>
                    <a:cubicBezTo>
                      <a:pt x="2388" y="1062"/>
                      <a:pt x="2391" y="1060"/>
                      <a:pt x="2394" y="1058"/>
                    </a:cubicBezTo>
                    <a:cubicBezTo>
                      <a:pt x="2606" y="920"/>
                      <a:pt x="2823" y="742"/>
                      <a:pt x="2823" y="464"/>
                    </a:cubicBezTo>
                    <a:cubicBezTo>
                      <a:pt x="2823" y="386"/>
                      <a:pt x="2782" y="322"/>
                      <a:pt x="2719" y="30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1" name="Google Shape;641;p35"/>
              <p:cNvSpPr/>
              <p:nvPr/>
            </p:nvSpPr>
            <p:spPr>
              <a:xfrm>
                <a:off x="6873091" y="1193212"/>
                <a:ext cx="415469" cy="355325"/>
              </a:xfrm>
              <a:custGeom>
                <a:avLst/>
                <a:gdLst/>
                <a:ahLst/>
                <a:cxnLst/>
                <a:rect l="l" t="t" r="r" b="b"/>
                <a:pathLst>
                  <a:path w="1575" h="1347" extrusionOk="0">
                    <a:moveTo>
                      <a:pt x="104" y="1309"/>
                    </a:moveTo>
                    <a:cubicBezTo>
                      <a:pt x="112" y="1278"/>
                      <a:pt x="124" y="1248"/>
                      <a:pt x="135" y="1218"/>
                    </a:cubicBezTo>
                    <a:cubicBezTo>
                      <a:pt x="137" y="1214"/>
                      <a:pt x="144" y="1197"/>
                      <a:pt x="142" y="1202"/>
                    </a:cubicBezTo>
                    <a:cubicBezTo>
                      <a:pt x="141" y="1205"/>
                      <a:pt x="149" y="1186"/>
                      <a:pt x="151" y="1181"/>
                    </a:cubicBezTo>
                    <a:cubicBezTo>
                      <a:pt x="160" y="1162"/>
                      <a:pt x="168" y="1144"/>
                      <a:pt x="177" y="1126"/>
                    </a:cubicBezTo>
                    <a:cubicBezTo>
                      <a:pt x="199" y="1083"/>
                      <a:pt x="222" y="1041"/>
                      <a:pt x="247" y="999"/>
                    </a:cubicBezTo>
                    <a:cubicBezTo>
                      <a:pt x="401" y="750"/>
                      <a:pt x="618" y="543"/>
                      <a:pt x="866" y="390"/>
                    </a:cubicBezTo>
                    <a:cubicBezTo>
                      <a:pt x="1074" y="260"/>
                      <a:pt x="1302" y="168"/>
                      <a:pt x="1538" y="104"/>
                    </a:cubicBezTo>
                    <a:cubicBezTo>
                      <a:pt x="1603" y="86"/>
                      <a:pt x="1576" y="-16"/>
                      <a:pt x="1510" y="2"/>
                    </a:cubicBezTo>
                    <a:cubicBezTo>
                      <a:pt x="1119" y="109"/>
                      <a:pt x="746" y="293"/>
                      <a:pt x="453" y="577"/>
                    </a:cubicBezTo>
                    <a:cubicBezTo>
                      <a:pt x="285" y="740"/>
                      <a:pt x="141" y="936"/>
                      <a:pt x="49" y="1153"/>
                    </a:cubicBezTo>
                    <a:cubicBezTo>
                      <a:pt x="31" y="1194"/>
                      <a:pt x="13" y="1237"/>
                      <a:pt x="2" y="1281"/>
                    </a:cubicBezTo>
                    <a:cubicBezTo>
                      <a:pt x="-14" y="1347"/>
                      <a:pt x="88" y="1375"/>
                      <a:pt x="104" y="1309"/>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2" name="Google Shape;642;p35"/>
              <p:cNvSpPr/>
              <p:nvPr/>
            </p:nvSpPr>
            <p:spPr>
              <a:xfrm>
                <a:off x="7328918" y="1152325"/>
                <a:ext cx="80720" cy="80720"/>
              </a:xfrm>
              <a:custGeom>
                <a:avLst/>
                <a:gdLst/>
                <a:ahLst/>
                <a:cxnLst/>
                <a:rect l="l" t="t" r="r" b="b"/>
                <a:pathLst>
                  <a:path w="306" h="306" extrusionOk="0">
                    <a:moveTo>
                      <a:pt x="306" y="153"/>
                    </a:moveTo>
                    <a:cubicBezTo>
                      <a:pt x="306" y="237"/>
                      <a:pt x="238" y="306"/>
                      <a:pt x="153" y="306"/>
                    </a:cubicBezTo>
                    <a:cubicBezTo>
                      <a:pt x="69" y="306"/>
                      <a:pt x="0" y="237"/>
                      <a:pt x="0" y="153"/>
                    </a:cubicBezTo>
                    <a:cubicBezTo>
                      <a:pt x="0" y="68"/>
                      <a:pt x="69" y="0"/>
                      <a:pt x="153" y="0"/>
                    </a:cubicBezTo>
                    <a:cubicBezTo>
                      <a:pt x="238" y="0"/>
                      <a:pt x="306" y="68"/>
                      <a:pt x="306" y="15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3" name="Google Shape;643;p35"/>
              <p:cNvSpPr/>
              <p:nvPr/>
            </p:nvSpPr>
            <p:spPr>
              <a:xfrm>
                <a:off x="7227887" y="3828932"/>
                <a:ext cx="255876" cy="67266"/>
              </a:xfrm>
              <a:custGeom>
                <a:avLst/>
                <a:gdLst/>
                <a:ahLst/>
                <a:cxnLst/>
                <a:rect l="l" t="t" r="r" b="b"/>
                <a:pathLst>
                  <a:path w="970" h="255" extrusionOk="0">
                    <a:moveTo>
                      <a:pt x="0" y="34"/>
                    </a:moveTo>
                    <a:cubicBezTo>
                      <a:pt x="0" y="34"/>
                      <a:pt x="461" y="-44"/>
                      <a:pt x="970" y="34"/>
                    </a:cubicBezTo>
                    <a:lnTo>
                      <a:pt x="822" y="177"/>
                    </a:lnTo>
                    <a:lnTo>
                      <a:pt x="155" y="255"/>
                    </a:lnTo>
                    <a:lnTo>
                      <a:pt x="0" y="34"/>
                    </a:lnTo>
                    <a:close/>
                  </a:path>
                </a:pathLst>
              </a:custGeom>
              <a:solidFill>
                <a:srgbClr val="B72F29"/>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4" name="Google Shape;644;p35"/>
              <p:cNvSpPr/>
              <p:nvPr/>
            </p:nvSpPr>
            <p:spPr>
              <a:xfrm>
                <a:off x="6257671" y="2989816"/>
                <a:ext cx="2169145" cy="1529191"/>
              </a:xfrm>
              <a:custGeom>
                <a:avLst/>
                <a:gdLst/>
                <a:ahLst/>
                <a:cxnLst/>
                <a:rect l="l" t="t" r="r" b="b"/>
                <a:pathLst>
                  <a:path w="8223" h="5797" extrusionOk="0">
                    <a:moveTo>
                      <a:pt x="64" y="4747"/>
                    </a:moveTo>
                    <a:cubicBezTo>
                      <a:pt x="-76" y="4409"/>
                      <a:pt x="-2" y="3866"/>
                      <a:pt x="457" y="3672"/>
                    </a:cubicBezTo>
                    <a:cubicBezTo>
                      <a:pt x="59" y="3340"/>
                      <a:pt x="339" y="2898"/>
                      <a:pt x="564" y="2779"/>
                    </a:cubicBezTo>
                    <a:cubicBezTo>
                      <a:pt x="769" y="2670"/>
                      <a:pt x="990" y="2600"/>
                      <a:pt x="1220" y="2562"/>
                    </a:cubicBezTo>
                    <a:cubicBezTo>
                      <a:pt x="1123" y="2352"/>
                      <a:pt x="1135" y="2096"/>
                      <a:pt x="1249" y="1895"/>
                    </a:cubicBezTo>
                    <a:cubicBezTo>
                      <a:pt x="1364" y="1695"/>
                      <a:pt x="1580" y="1555"/>
                      <a:pt x="1810" y="1533"/>
                    </a:cubicBezTo>
                    <a:cubicBezTo>
                      <a:pt x="1743" y="1343"/>
                      <a:pt x="1784" y="1120"/>
                      <a:pt x="1914" y="967"/>
                    </a:cubicBezTo>
                    <a:cubicBezTo>
                      <a:pt x="2043" y="813"/>
                      <a:pt x="2256" y="735"/>
                      <a:pt x="2454" y="769"/>
                    </a:cubicBezTo>
                    <a:cubicBezTo>
                      <a:pt x="2525" y="560"/>
                      <a:pt x="3344" y="-298"/>
                      <a:pt x="4801" y="109"/>
                    </a:cubicBezTo>
                    <a:cubicBezTo>
                      <a:pt x="5427" y="285"/>
                      <a:pt x="5931" y="863"/>
                      <a:pt x="6007" y="1508"/>
                    </a:cubicBezTo>
                    <a:cubicBezTo>
                      <a:pt x="6035" y="1444"/>
                      <a:pt x="6689" y="1233"/>
                      <a:pt x="7065" y="1680"/>
                    </a:cubicBezTo>
                    <a:cubicBezTo>
                      <a:pt x="7273" y="1928"/>
                      <a:pt x="7215" y="2376"/>
                      <a:pt x="6921" y="2513"/>
                    </a:cubicBezTo>
                    <a:cubicBezTo>
                      <a:pt x="7175" y="2469"/>
                      <a:pt x="7430" y="2654"/>
                      <a:pt x="7525" y="2894"/>
                    </a:cubicBezTo>
                    <a:cubicBezTo>
                      <a:pt x="7620" y="3133"/>
                      <a:pt x="7579" y="3408"/>
                      <a:pt x="7480" y="3645"/>
                    </a:cubicBezTo>
                    <a:cubicBezTo>
                      <a:pt x="7899" y="3659"/>
                      <a:pt x="8261" y="4071"/>
                      <a:pt x="8220" y="4488"/>
                    </a:cubicBezTo>
                    <a:cubicBezTo>
                      <a:pt x="8176" y="4938"/>
                      <a:pt x="7744" y="5261"/>
                      <a:pt x="7306" y="5370"/>
                    </a:cubicBezTo>
                    <a:cubicBezTo>
                      <a:pt x="6868" y="5479"/>
                      <a:pt x="6407" y="5434"/>
                      <a:pt x="5957" y="5472"/>
                    </a:cubicBezTo>
                    <a:cubicBezTo>
                      <a:pt x="5484" y="5513"/>
                      <a:pt x="5024" y="5646"/>
                      <a:pt x="4555" y="5719"/>
                    </a:cubicBezTo>
                    <a:cubicBezTo>
                      <a:pt x="3818" y="5833"/>
                      <a:pt x="3068" y="5798"/>
                      <a:pt x="2323" y="5762"/>
                    </a:cubicBezTo>
                    <a:cubicBezTo>
                      <a:pt x="1823" y="5738"/>
                      <a:pt x="1421" y="5531"/>
                      <a:pt x="943" y="5455"/>
                    </a:cubicBezTo>
                    <a:cubicBezTo>
                      <a:pt x="534" y="5391"/>
                      <a:pt x="228" y="5141"/>
                      <a:pt x="64" y="4747"/>
                    </a:cubicBezTo>
                    <a:close/>
                  </a:path>
                </a:pathLst>
              </a:custGeom>
              <a:solidFill>
                <a:srgbClr val="3243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5" name="Google Shape;645;p35"/>
              <p:cNvSpPr/>
              <p:nvPr/>
            </p:nvSpPr>
            <p:spPr>
              <a:xfrm>
                <a:off x="6365824" y="2897489"/>
                <a:ext cx="240576" cy="384078"/>
              </a:xfrm>
              <a:custGeom>
                <a:avLst/>
                <a:gdLst/>
                <a:ahLst/>
                <a:cxnLst/>
                <a:rect l="l" t="t" r="r" b="b"/>
                <a:pathLst>
                  <a:path w="912" h="1456" extrusionOk="0">
                    <a:moveTo>
                      <a:pt x="611" y="1075"/>
                    </a:moveTo>
                    <a:cubicBezTo>
                      <a:pt x="609" y="1075"/>
                      <a:pt x="655" y="796"/>
                      <a:pt x="826" y="585"/>
                    </a:cubicBezTo>
                    <a:cubicBezTo>
                      <a:pt x="996" y="375"/>
                      <a:pt x="874" y="355"/>
                      <a:pt x="792" y="400"/>
                    </a:cubicBezTo>
                    <a:cubicBezTo>
                      <a:pt x="711" y="445"/>
                      <a:pt x="611" y="625"/>
                      <a:pt x="611" y="625"/>
                    </a:cubicBezTo>
                    <a:cubicBezTo>
                      <a:pt x="611" y="625"/>
                      <a:pt x="654" y="420"/>
                      <a:pt x="792" y="184"/>
                    </a:cubicBezTo>
                    <a:cubicBezTo>
                      <a:pt x="931" y="-51"/>
                      <a:pt x="721" y="-21"/>
                      <a:pt x="655" y="59"/>
                    </a:cubicBezTo>
                    <a:cubicBezTo>
                      <a:pt x="655" y="59"/>
                      <a:pt x="570" y="-1"/>
                      <a:pt x="485" y="59"/>
                    </a:cubicBezTo>
                    <a:cubicBezTo>
                      <a:pt x="485" y="59"/>
                      <a:pt x="345" y="39"/>
                      <a:pt x="219" y="199"/>
                    </a:cubicBezTo>
                    <a:cubicBezTo>
                      <a:pt x="94" y="360"/>
                      <a:pt x="-126" y="920"/>
                      <a:pt x="94" y="1324"/>
                    </a:cubicBezTo>
                    <a:cubicBezTo>
                      <a:pt x="315" y="1727"/>
                      <a:pt x="611" y="1075"/>
                      <a:pt x="611" y="1075"/>
                    </a:cubicBezTo>
                    <a:close/>
                  </a:path>
                </a:pathLst>
              </a:custGeom>
              <a:solidFill>
                <a:srgbClr val="F7BC9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6" name="Google Shape;646;p35"/>
              <p:cNvSpPr/>
              <p:nvPr/>
            </p:nvSpPr>
            <p:spPr>
              <a:xfrm>
                <a:off x="6480309" y="2913053"/>
                <a:ext cx="58298" cy="84677"/>
              </a:xfrm>
              <a:custGeom>
                <a:avLst/>
                <a:gdLst/>
                <a:ahLst/>
                <a:cxnLst/>
                <a:rect l="l" t="t" r="r" b="b"/>
                <a:pathLst>
                  <a:path w="221" h="321" extrusionOk="0">
                    <a:moveTo>
                      <a:pt x="221" y="0"/>
                    </a:moveTo>
                    <a:cubicBezTo>
                      <a:pt x="221" y="0"/>
                      <a:pt x="69" y="119"/>
                      <a:pt x="0" y="321"/>
                    </a:cubicBezTo>
                    <a:lnTo>
                      <a:pt x="221" y="0"/>
                    </a:ln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7" name="Google Shape;647;p35"/>
              <p:cNvSpPr/>
              <p:nvPr/>
            </p:nvSpPr>
            <p:spPr>
              <a:xfrm>
                <a:off x="6443906" y="2913053"/>
                <a:ext cx="49856" cy="71751"/>
              </a:xfrm>
              <a:custGeom>
                <a:avLst/>
                <a:gdLst/>
                <a:ahLst/>
                <a:cxnLst/>
                <a:rect l="l" t="t" r="r" b="b"/>
                <a:pathLst>
                  <a:path w="189" h="272" extrusionOk="0">
                    <a:moveTo>
                      <a:pt x="189" y="0"/>
                    </a:moveTo>
                    <a:cubicBezTo>
                      <a:pt x="189" y="0"/>
                      <a:pt x="38" y="119"/>
                      <a:pt x="0" y="272"/>
                    </a:cubicBezTo>
                    <a:lnTo>
                      <a:pt x="189" y="0"/>
                    </a:ln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8" name="Google Shape;648;p35"/>
              <p:cNvSpPr/>
              <p:nvPr/>
            </p:nvSpPr>
            <p:spPr>
              <a:xfrm>
                <a:off x="7042707" y="3030176"/>
                <a:ext cx="596957" cy="673983"/>
              </a:xfrm>
              <a:custGeom>
                <a:avLst/>
                <a:gdLst/>
                <a:ahLst/>
                <a:cxnLst/>
                <a:rect l="l" t="t" r="r" b="b"/>
                <a:pathLst>
                  <a:path w="2263" h="2555" extrusionOk="0">
                    <a:moveTo>
                      <a:pt x="2107" y="2218"/>
                    </a:moveTo>
                    <a:cubicBezTo>
                      <a:pt x="1970" y="2538"/>
                      <a:pt x="1336" y="2576"/>
                      <a:pt x="794" y="2546"/>
                    </a:cubicBezTo>
                    <a:cubicBezTo>
                      <a:pt x="506" y="2530"/>
                      <a:pt x="262" y="2363"/>
                      <a:pt x="136" y="2103"/>
                    </a:cubicBezTo>
                    <a:cubicBezTo>
                      <a:pt x="-19" y="1787"/>
                      <a:pt x="3" y="1380"/>
                      <a:pt x="0" y="1034"/>
                    </a:cubicBezTo>
                    <a:cubicBezTo>
                      <a:pt x="-2" y="848"/>
                      <a:pt x="8" y="635"/>
                      <a:pt x="86" y="459"/>
                    </a:cubicBezTo>
                    <a:cubicBezTo>
                      <a:pt x="127" y="366"/>
                      <a:pt x="187" y="282"/>
                      <a:pt x="275" y="218"/>
                    </a:cubicBezTo>
                    <a:cubicBezTo>
                      <a:pt x="535" y="30"/>
                      <a:pt x="857" y="-1"/>
                      <a:pt x="1042" y="0"/>
                    </a:cubicBezTo>
                    <a:cubicBezTo>
                      <a:pt x="1133" y="0"/>
                      <a:pt x="1191" y="8"/>
                      <a:pt x="1191" y="8"/>
                    </a:cubicBezTo>
                    <a:cubicBezTo>
                      <a:pt x="1241" y="11"/>
                      <a:pt x="1307" y="17"/>
                      <a:pt x="1381" y="30"/>
                    </a:cubicBezTo>
                    <a:cubicBezTo>
                      <a:pt x="1652" y="79"/>
                      <a:pt x="2030" y="220"/>
                      <a:pt x="2169" y="591"/>
                    </a:cubicBezTo>
                    <a:cubicBezTo>
                      <a:pt x="2186" y="639"/>
                      <a:pt x="2201" y="689"/>
                      <a:pt x="2213" y="742"/>
                    </a:cubicBezTo>
                    <a:lnTo>
                      <a:pt x="2213" y="742"/>
                    </a:lnTo>
                    <a:cubicBezTo>
                      <a:pt x="2324" y="1225"/>
                      <a:pt x="2231" y="1929"/>
                      <a:pt x="2107" y="2218"/>
                    </a:cubicBezTo>
                    <a:close/>
                  </a:path>
                </a:pathLst>
              </a:custGeom>
              <a:solidFill>
                <a:srgbClr val="F7BC9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49" name="Google Shape;649;p35"/>
              <p:cNvSpPr/>
              <p:nvPr/>
            </p:nvSpPr>
            <p:spPr>
              <a:xfrm>
                <a:off x="6943786" y="3258618"/>
                <a:ext cx="176739" cy="176739"/>
              </a:xfrm>
              <a:custGeom>
                <a:avLst/>
                <a:gdLst/>
                <a:ahLst/>
                <a:cxnLst/>
                <a:rect l="l" t="t" r="r" b="b"/>
                <a:pathLst>
                  <a:path w="670" h="670" extrusionOk="0">
                    <a:moveTo>
                      <a:pt x="670" y="335"/>
                    </a:moveTo>
                    <a:cubicBezTo>
                      <a:pt x="670" y="520"/>
                      <a:pt x="520" y="670"/>
                      <a:pt x="335" y="670"/>
                    </a:cubicBezTo>
                    <a:cubicBezTo>
                      <a:pt x="150" y="670"/>
                      <a:pt x="0" y="520"/>
                      <a:pt x="0" y="335"/>
                    </a:cubicBezTo>
                    <a:cubicBezTo>
                      <a:pt x="0" y="150"/>
                      <a:pt x="150" y="0"/>
                      <a:pt x="335" y="0"/>
                    </a:cubicBezTo>
                    <a:cubicBezTo>
                      <a:pt x="520" y="0"/>
                      <a:pt x="670" y="150"/>
                      <a:pt x="670" y="335"/>
                    </a:cubicBezTo>
                    <a:close/>
                  </a:path>
                </a:pathLst>
              </a:custGeom>
              <a:solidFill>
                <a:srgbClr val="F7BC9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0" name="Google Shape;650;p35"/>
              <p:cNvSpPr/>
              <p:nvPr/>
            </p:nvSpPr>
            <p:spPr>
              <a:xfrm>
                <a:off x="7551292" y="3258618"/>
                <a:ext cx="176739" cy="176739"/>
              </a:xfrm>
              <a:custGeom>
                <a:avLst/>
                <a:gdLst/>
                <a:ahLst/>
                <a:cxnLst/>
                <a:rect l="l" t="t" r="r" b="b"/>
                <a:pathLst>
                  <a:path w="670" h="670" extrusionOk="0">
                    <a:moveTo>
                      <a:pt x="670" y="335"/>
                    </a:moveTo>
                    <a:cubicBezTo>
                      <a:pt x="670" y="520"/>
                      <a:pt x="520" y="670"/>
                      <a:pt x="335" y="670"/>
                    </a:cubicBezTo>
                    <a:cubicBezTo>
                      <a:pt x="150" y="670"/>
                      <a:pt x="0" y="520"/>
                      <a:pt x="0" y="335"/>
                    </a:cubicBezTo>
                    <a:cubicBezTo>
                      <a:pt x="0" y="150"/>
                      <a:pt x="150" y="0"/>
                      <a:pt x="335" y="0"/>
                    </a:cubicBezTo>
                    <a:cubicBezTo>
                      <a:pt x="520" y="0"/>
                      <a:pt x="670" y="150"/>
                      <a:pt x="670" y="335"/>
                    </a:cubicBezTo>
                    <a:close/>
                  </a:path>
                </a:pathLst>
              </a:custGeom>
              <a:solidFill>
                <a:srgbClr val="F7BC9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1" name="Google Shape;651;p35"/>
              <p:cNvSpPr/>
              <p:nvPr/>
            </p:nvSpPr>
            <p:spPr>
              <a:xfrm>
                <a:off x="7062227" y="3027801"/>
                <a:ext cx="227123" cy="123454"/>
              </a:xfrm>
              <a:custGeom>
                <a:avLst/>
                <a:gdLst/>
                <a:ahLst/>
                <a:cxnLst/>
                <a:rect l="l" t="t" r="r" b="b"/>
                <a:pathLst>
                  <a:path w="861" h="468" extrusionOk="0">
                    <a:moveTo>
                      <a:pt x="189" y="213"/>
                    </a:moveTo>
                    <a:cubicBezTo>
                      <a:pt x="449" y="25"/>
                      <a:pt x="677" y="-1"/>
                      <a:pt x="861" y="0"/>
                    </a:cubicBezTo>
                    <a:cubicBezTo>
                      <a:pt x="596" y="311"/>
                      <a:pt x="188" y="420"/>
                      <a:pt x="0" y="468"/>
                    </a:cubicBezTo>
                    <a:cubicBezTo>
                      <a:pt x="41" y="375"/>
                      <a:pt x="101" y="277"/>
                      <a:pt x="189" y="213"/>
                    </a:cubicBezTo>
                    <a:close/>
                  </a:path>
                </a:pathLst>
              </a:custGeom>
              <a:solidFill>
                <a:srgbClr val="3243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2" name="Google Shape;652;p35"/>
              <p:cNvSpPr/>
              <p:nvPr/>
            </p:nvSpPr>
            <p:spPr>
              <a:xfrm>
                <a:off x="7382995" y="3024108"/>
                <a:ext cx="253766" cy="202855"/>
              </a:xfrm>
              <a:custGeom>
                <a:avLst/>
                <a:gdLst/>
                <a:ahLst/>
                <a:cxnLst/>
                <a:rect l="l" t="t" r="r" b="b"/>
                <a:pathLst>
                  <a:path w="962" h="769" extrusionOk="0">
                    <a:moveTo>
                      <a:pt x="962" y="769"/>
                    </a:moveTo>
                    <a:cubicBezTo>
                      <a:pt x="509" y="674"/>
                      <a:pt x="60" y="188"/>
                      <a:pt x="0" y="0"/>
                    </a:cubicBezTo>
                    <a:cubicBezTo>
                      <a:pt x="271" y="49"/>
                      <a:pt x="772" y="197"/>
                      <a:pt x="910" y="568"/>
                    </a:cubicBezTo>
                    <a:cubicBezTo>
                      <a:pt x="928" y="615"/>
                      <a:pt x="950" y="715"/>
                      <a:pt x="962" y="769"/>
                    </a:cubicBezTo>
                    <a:close/>
                  </a:path>
                </a:pathLst>
              </a:custGeom>
              <a:solidFill>
                <a:srgbClr val="32437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3" name="Google Shape;653;p35"/>
              <p:cNvSpPr/>
              <p:nvPr/>
            </p:nvSpPr>
            <p:spPr>
              <a:xfrm>
                <a:off x="7180669" y="3155740"/>
                <a:ext cx="21367" cy="41151"/>
              </a:xfrm>
              <a:custGeom>
                <a:avLst/>
                <a:gdLst/>
                <a:ahLst/>
                <a:cxnLst/>
                <a:rect l="l" t="t" r="r" b="b"/>
                <a:pathLst>
                  <a:path w="81" h="156" extrusionOk="0">
                    <a:moveTo>
                      <a:pt x="81" y="78"/>
                    </a:moveTo>
                    <a:cubicBezTo>
                      <a:pt x="81" y="121"/>
                      <a:pt x="63" y="156"/>
                      <a:pt x="41" y="156"/>
                    </a:cubicBezTo>
                    <a:cubicBezTo>
                      <a:pt x="18" y="156"/>
                      <a:pt x="0" y="121"/>
                      <a:pt x="0" y="78"/>
                    </a:cubicBezTo>
                    <a:cubicBezTo>
                      <a:pt x="0" y="35"/>
                      <a:pt x="18" y="0"/>
                      <a:pt x="41" y="0"/>
                    </a:cubicBezTo>
                    <a:cubicBezTo>
                      <a:pt x="63" y="0"/>
                      <a:pt x="81" y="35"/>
                      <a:pt x="81" y="78"/>
                    </a:cubicBezTo>
                    <a:close/>
                  </a:path>
                </a:pathLst>
              </a:custGeom>
              <a:solidFill>
                <a:srgbClr val="324376"/>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4" name="Google Shape;654;p35"/>
              <p:cNvSpPr/>
              <p:nvPr/>
            </p:nvSpPr>
            <p:spPr>
              <a:xfrm>
                <a:off x="7461340" y="3155740"/>
                <a:ext cx="21631" cy="41151"/>
              </a:xfrm>
              <a:custGeom>
                <a:avLst/>
                <a:gdLst/>
                <a:ahLst/>
                <a:cxnLst/>
                <a:rect l="l" t="t" r="r" b="b"/>
                <a:pathLst>
                  <a:path w="82" h="156" extrusionOk="0">
                    <a:moveTo>
                      <a:pt x="82" y="78"/>
                    </a:moveTo>
                    <a:cubicBezTo>
                      <a:pt x="82" y="121"/>
                      <a:pt x="63" y="156"/>
                      <a:pt x="41" y="156"/>
                    </a:cubicBezTo>
                    <a:cubicBezTo>
                      <a:pt x="18" y="156"/>
                      <a:pt x="0" y="121"/>
                      <a:pt x="0" y="78"/>
                    </a:cubicBezTo>
                    <a:cubicBezTo>
                      <a:pt x="0" y="35"/>
                      <a:pt x="18" y="0"/>
                      <a:pt x="41" y="0"/>
                    </a:cubicBezTo>
                    <a:cubicBezTo>
                      <a:pt x="63" y="0"/>
                      <a:pt x="82" y="35"/>
                      <a:pt x="82" y="78"/>
                    </a:cubicBezTo>
                    <a:close/>
                  </a:path>
                </a:pathLst>
              </a:custGeom>
              <a:solidFill>
                <a:srgbClr val="324376"/>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5" name="Google Shape;655;p35"/>
              <p:cNvSpPr/>
              <p:nvPr/>
            </p:nvSpPr>
            <p:spPr>
              <a:xfrm>
                <a:off x="7289613" y="3125404"/>
                <a:ext cx="104461" cy="82566"/>
              </a:xfrm>
              <a:custGeom>
                <a:avLst/>
                <a:gdLst/>
                <a:ahLst/>
                <a:cxnLst/>
                <a:rect l="l" t="t" r="r" b="b"/>
                <a:pathLst>
                  <a:path w="396" h="313" extrusionOk="0">
                    <a:moveTo>
                      <a:pt x="25" y="282"/>
                    </a:moveTo>
                    <a:cubicBezTo>
                      <a:pt x="86" y="194"/>
                      <a:pt x="148" y="107"/>
                      <a:pt x="209" y="20"/>
                    </a:cubicBezTo>
                    <a:lnTo>
                      <a:pt x="186" y="20"/>
                    </a:lnTo>
                    <a:cubicBezTo>
                      <a:pt x="248" y="115"/>
                      <a:pt x="309" y="211"/>
                      <a:pt x="371" y="307"/>
                    </a:cubicBezTo>
                    <a:cubicBezTo>
                      <a:pt x="380" y="321"/>
                      <a:pt x="403" y="308"/>
                      <a:pt x="394" y="294"/>
                    </a:cubicBezTo>
                    <a:cubicBezTo>
                      <a:pt x="332" y="198"/>
                      <a:pt x="271" y="102"/>
                      <a:pt x="209" y="7"/>
                    </a:cubicBezTo>
                    <a:cubicBezTo>
                      <a:pt x="203" y="-2"/>
                      <a:pt x="192" y="-1"/>
                      <a:pt x="186" y="7"/>
                    </a:cubicBezTo>
                    <a:cubicBezTo>
                      <a:pt x="125" y="94"/>
                      <a:pt x="63" y="181"/>
                      <a:pt x="2" y="268"/>
                    </a:cubicBezTo>
                    <a:cubicBezTo>
                      <a:pt x="-8" y="282"/>
                      <a:pt x="15" y="296"/>
                      <a:pt x="25" y="28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6" name="Google Shape;656;p35"/>
              <p:cNvSpPr/>
              <p:nvPr/>
            </p:nvSpPr>
            <p:spPr>
              <a:xfrm>
                <a:off x="7198870" y="3267850"/>
                <a:ext cx="297555" cy="173310"/>
              </a:xfrm>
              <a:custGeom>
                <a:avLst/>
                <a:gdLst/>
                <a:ahLst/>
                <a:cxnLst/>
                <a:rect l="l" t="t" r="r" b="b"/>
                <a:pathLst>
                  <a:path w="1128" h="657" extrusionOk="0">
                    <a:moveTo>
                      <a:pt x="1126" y="255"/>
                    </a:moveTo>
                    <a:cubicBezTo>
                      <a:pt x="1099" y="483"/>
                      <a:pt x="934" y="601"/>
                      <a:pt x="741" y="641"/>
                    </a:cubicBezTo>
                    <a:cubicBezTo>
                      <a:pt x="638" y="662"/>
                      <a:pt x="526" y="661"/>
                      <a:pt x="422" y="643"/>
                    </a:cubicBezTo>
                    <a:cubicBezTo>
                      <a:pt x="385" y="636"/>
                      <a:pt x="350" y="626"/>
                      <a:pt x="316" y="612"/>
                    </a:cubicBezTo>
                    <a:cubicBezTo>
                      <a:pt x="170" y="553"/>
                      <a:pt x="58" y="432"/>
                      <a:pt x="18" y="273"/>
                    </a:cubicBezTo>
                    <a:cubicBezTo>
                      <a:pt x="0" y="199"/>
                      <a:pt x="-23" y="78"/>
                      <a:pt x="51" y="27"/>
                    </a:cubicBezTo>
                    <a:cubicBezTo>
                      <a:pt x="142" y="-36"/>
                      <a:pt x="242" y="20"/>
                      <a:pt x="319" y="77"/>
                    </a:cubicBezTo>
                    <a:cubicBezTo>
                      <a:pt x="370" y="115"/>
                      <a:pt x="423" y="162"/>
                      <a:pt x="487" y="177"/>
                    </a:cubicBezTo>
                    <a:cubicBezTo>
                      <a:pt x="544" y="191"/>
                      <a:pt x="609" y="175"/>
                      <a:pt x="663" y="156"/>
                    </a:cubicBezTo>
                    <a:cubicBezTo>
                      <a:pt x="667" y="155"/>
                      <a:pt x="671" y="153"/>
                      <a:pt x="675" y="152"/>
                    </a:cubicBezTo>
                    <a:cubicBezTo>
                      <a:pt x="747" y="124"/>
                      <a:pt x="811" y="79"/>
                      <a:pt x="888" y="63"/>
                    </a:cubicBezTo>
                    <a:cubicBezTo>
                      <a:pt x="953" y="49"/>
                      <a:pt x="1025" y="49"/>
                      <a:pt x="1077" y="96"/>
                    </a:cubicBezTo>
                    <a:cubicBezTo>
                      <a:pt x="1123" y="138"/>
                      <a:pt x="1134" y="196"/>
                      <a:pt x="1126" y="255"/>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7" name="Google Shape;657;p35"/>
              <p:cNvSpPr/>
              <p:nvPr/>
            </p:nvSpPr>
            <p:spPr>
              <a:xfrm>
                <a:off x="7282227" y="3392623"/>
                <a:ext cx="112111" cy="48537"/>
              </a:xfrm>
              <a:custGeom>
                <a:avLst/>
                <a:gdLst/>
                <a:ahLst/>
                <a:cxnLst/>
                <a:rect l="l" t="t" r="r" b="b"/>
                <a:pathLst>
                  <a:path w="425" h="184" extrusionOk="0">
                    <a:moveTo>
                      <a:pt x="425" y="168"/>
                    </a:moveTo>
                    <a:cubicBezTo>
                      <a:pt x="322" y="189"/>
                      <a:pt x="210" y="188"/>
                      <a:pt x="106" y="169"/>
                    </a:cubicBezTo>
                    <a:cubicBezTo>
                      <a:pt x="69" y="163"/>
                      <a:pt x="34" y="153"/>
                      <a:pt x="0" y="139"/>
                    </a:cubicBezTo>
                    <a:cubicBezTo>
                      <a:pt x="49" y="79"/>
                      <a:pt x="145" y="-15"/>
                      <a:pt x="254" y="2"/>
                    </a:cubicBezTo>
                    <a:cubicBezTo>
                      <a:pt x="353" y="19"/>
                      <a:pt x="402" y="106"/>
                      <a:pt x="425" y="168"/>
                    </a:cubicBezTo>
                    <a:close/>
                  </a:path>
                </a:pathLst>
              </a:custGeom>
              <a:solidFill>
                <a:schemeClr val="accent3"/>
              </a:solidFill>
              <a:ln>
                <a:noFill/>
              </a:ln>
            </p:spPr>
            <p:txBody>
              <a:bodyPr spcFirstLastPara="1" wrap="square" lIns="90000" tIns="21225" rIns="90000" bIns="21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8" name="Google Shape;658;p35"/>
              <p:cNvSpPr/>
              <p:nvPr/>
            </p:nvSpPr>
            <p:spPr>
              <a:xfrm>
                <a:off x="6968055" y="3293174"/>
                <a:ext cx="75444" cy="101032"/>
              </a:xfrm>
              <a:custGeom>
                <a:avLst/>
                <a:gdLst/>
                <a:ahLst/>
                <a:cxnLst/>
                <a:rect l="l" t="t" r="r" b="b"/>
                <a:pathLst>
                  <a:path w="286" h="383" extrusionOk="0">
                    <a:moveTo>
                      <a:pt x="286" y="367"/>
                    </a:moveTo>
                    <a:cubicBezTo>
                      <a:pt x="254" y="231"/>
                      <a:pt x="190" y="109"/>
                      <a:pt x="99" y="4"/>
                    </a:cubicBezTo>
                    <a:cubicBezTo>
                      <a:pt x="88" y="-9"/>
                      <a:pt x="69" y="9"/>
                      <a:pt x="80" y="22"/>
                    </a:cubicBezTo>
                    <a:cubicBezTo>
                      <a:pt x="114" y="61"/>
                      <a:pt x="143" y="101"/>
                      <a:pt x="168" y="144"/>
                    </a:cubicBezTo>
                    <a:cubicBezTo>
                      <a:pt x="118" y="136"/>
                      <a:pt x="67" y="127"/>
                      <a:pt x="16" y="119"/>
                    </a:cubicBezTo>
                    <a:cubicBezTo>
                      <a:pt x="0" y="117"/>
                      <a:pt x="-7" y="142"/>
                      <a:pt x="9" y="145"/>
                    </a:cubicBezTo>
                    <a:cubicBezTo>
                      <a:pt x="68" y="154"/>
                      <a:pt x="126" y="164"/>
                      <a:pt x="184" y="173"/>
                    </a:cubicBezTo>
                    <a:cubicBezTo>
                      <a:pt x="218" y="236"/>
                      <a:pt x="244" y="303"/>
                      <a:pt x="261" y="374"/>
                    </a:cubicBezTo>
                    <a:cubicBezTo>
                      <a:pt x="265" y="390"/>
                      <a:pt x="290" y="383"/>
                      <a:pt x="286" y="36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59" name="Google Shape;659;p35"/>
              <p:cNvSpPr/>
              <p:nvPr/>
            </p:nvSpPr>
            <p:spPr>
              <a:xfrm>
                <a:off x="7647311" y="3293438"/>
                <a:ext cx="52758" cy="91535"/>
              </a:xfrm>
              <a:custGeom>
                <a:avLst/>
                <a:gdLst/>
                <a:ahLst/>
                <a:cxnLst/>
                <a:rect l="l" t="t" r="r" b="b"/>
                <a:pathLst>
                  <a:path w="200" h="347" extrusionOk="0">
                    <a:moveTo>
                      <a:pt x="187" y="120"/>
                    </a:moveTo>
                    <a:cubicBezTo>
                      <a:pt x="146" y="121"/>
                      <a:pt x="106" y="128"/>
                      <a:pt x="67" y="141"/>
                    </a:cubicBezTo>
                    <a:cubicBezTo>
                      <a:pt x="87" y="97"/>
                      <a:pt x="115" y="57"/>
                      <a:pt x="144" y="19"/>
                    </a:cubicBezTo>
                    <a:cubicBezTo>
                      <a:pt x="154" y="5"/>
                      <a:pt x="131" y="-8"/>
                      <a:pt x="121" y="5"/>
                    </a:cubicBezTo>
                    <a:cubicBezTo>
                      <a:pt x="85" y="53"/>
                      <a:pt x="51" y="103"/>
                      <a:pt x="30" y="160"/>
                    </a:cubicBezTo>
                    <a:cubicBezTo>
                      <a:pt x="8" y="216"/>
                      <a:pt x="5" y="275"/>
                      <a:pt x="0" y="334"/>
                    </a:cubicBezTo>
                    <a:cubicBezTo>
                      <a:pt x="-2" y="351"/>
                      <a:pt x="24" y="351"/>
                      <a:pt x="26" y="334"/>
                    </a:cubicBezTo>
                    <a:cubicBezTo>
                      <a:pt x="31" y="279"/>
                      <a:pt x="34" y="225"/>
                      <a:pt x="53" y="174"/>
                    </a:cubicBezTo>
                    <a:lnTo>
                      <a:pt x="53" y="174"/>
                    </a:lnTo>
                    <a:cubicBezTo>
                      <a:pt x="96" y="157"/>
                      <a:pt x="141" y="148"/>
                      <a:pt x="187" y="147"/>
                    </a:cubicBezTo>
                    <a:cubicBezTo>
                      <a:pt x="204" y="146"/>
                      <a:pt x="204" y="120"/>
                      <a:pt x="187" y="12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0" name="Google Shape;660;p35"/>
              <p:cNvSpPr/>
              <p:nvPr/>
            </p:nvSpPr>
            <p:spPr>
              <a:xfrm>
                <a:off x="7139781" y="3206651"/>
                <a:ext cx="62254" cy="62254"/>
              </a:xfrm>
              <a:custGeom>
                <a:avLst/>
                <a:gdLst/>
                <a:ahLst/>
                <a:cxnLst/>
                <a:rect l="l" t="t" r="r" b="b"/>
                <a:pathLst>
                  <a:path w="236" h="236" extrusionOk="0">
                    <a:moveTo>
                      <a:pt x="236" y="118"/>
                    </a:moveTo>
                    <a:cubicBezTo>
                      <a:pt x="236" y="183"/>
                      <a:pt x="184" y="236"/>
                      <a:pt x="118" y="236"/>
                    </a:cubicBezTo>
                    <a:cubicBezTo>
                      <a:pt x="53" y="236"/>
                      <a:pt x="0" y="183"/>
                      <a:pt x="0" y="118"/>
                    </a:cubicBezTo>
                    <a:cubicBezTo>
                      <a:pt x="0" y="53"/>
                      <a:pt x="53" y="0"/>
                      <a:pt x="118" y="0"/>
                    </a:cubicBezTo>
                    <a:cubicBezTo>
                      <a:pt x="184" y="0"/>
                      <a:pt x="236" y="53"/>
                      <a:pt x="236" y="118"/>
                    </a:cubicBezTo>
                    <a:close/>
                  </a:path>
                </a:pathLst>
              </a:custGeom>
              <a:solidFill>
                <a:schemeClr val="accent3"/>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1" name="Google Shape;661;p35"/>
              <p:cNvSpPr/>
              <p:nvPr/>
            </p:nvSpPr>
            <p:spPr>
              <a:xfrm>
                <a:off x="7465297" y="3206651"/>
                <a:ext cx="62518" cy="62254"/>
              </a:xfrm>
              <a:custGeom>
                <a:avLst/>
                <a:gdLst/>
                <a:ahLst/>
                <a:cxnLst/>
                <a:rect l="l" t="t" r="r" b="b"/>
                <a:pathLst>
                  <a:path w="237" h="236" extrusionOk="0">
                    <a:moveTo>
                      <a:pt x="237" y="118"/>
                    </a:moveTo>
                    <a:cubicBezTo>
                      <a:pt x="237" y="183"/>
                      <a:pt x="184" y="236"/>
                      <a:pt x="118" y="236"/>
                    </a:cubicBezTo>
                    <a:cubicBezTo>
                      <a:pt x="53" y="236"/>
                      <a:pt x="0" y="183"/>
                      <a:pt x="0" y="118"/>
                    </a:cubicBezTo>
                    <a:cubicBezTo>
                      <a:pt x="0" y="53"/>
                      <a:pt x="53" y="0"/>
                      <a:pt x="118" y="0"/>
                    </a:cubicBezTo>
                    <a:cubicBezTo>
                      <a:pt x="184" y="0"/>
                      <a:pt x="237" y="53"/>
                      <a:pt x="237" y="118"/>
                    </a:cubicBezTo>
                    <a:close/>
                  </a:path>
                </a:pathLst>
              </a:custGeom>
              <a:solidFill>
                <a:schemeClr val="accent3"/>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2" name="Google Shape;662;p35"/>
              <p:cNvSpPr/>
              <p:nvPr/>
            </p:nvSpPr>
            <p:spPr>
              <a:xfrm>
                <a:off x="7252947" y="3632936"/>
                <a:ext cx="214725" cy="292016"/>
              </a:xfrm>
              <a:custGeom>
                <a:avLst/>
                <a:gdLst/>
                <a:ahLst/>
                <a:cxnLst/>
                <a:rect l="l" t="t" r="r" b="b"/>
                <a:pathLst>
                  <a:path w="814" h="1107" extrusionOk="0">
                    <a:moveTo>
                      <a:pt x="814" y="1107"/>
                    </a:moveTo>
                    <a:lnTo>
                      <a:pt x="0" y="1067"/>
                    </a:lnTo>
                    <a:lnTo>
                      <a:pt x="6" y="894"/>
                    </a:lnTo>
                    <a:lnTo>
                      <a:pt x="27" y="262"/>
                    </a:lnTo>
                    <a:lnTo>
                      <a:pt x="29" y="185"/>
                    </a:lnTo>
                    <a:lnTo>
                      <a:pt x="708" y="0"/>
                    </a:lnTo>
                    <a:lnTo>
                      <a:pt x="814" y="1107"/>
                    </a:lnTo>
                    <a:close/>
                  </a:path>
                </a:pathLst>
              </a:custGeom>
              <a:solidFill>
                <a:srgbClr val="F7BC9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3" name="Google Shape;663;p35"/>
              <p:cNvSpPr/>
              <p:nvPr/>
            </p:nvSpPr>
            <p:spPr>
              <a:xfrm>
                <a:off x="7254530" y="3702049"/>
                <a:ext cx="94701" cy="178586"/>
              </a:xfrm>
              <a:custGeom>
                <a:avLst/>
                <a:gdLst/>
                <a:ahLst/>
                <a:cxnLst/>
                <a:rect l="l" t="t" r="r" b="b"/>
                <a:pathLst>
                  <a:path w="359" h="677" extrusionOk="0">
                    <a:moveTo>
                      <a:pt x="217" y="676"/>
                    </a:moveTo>
                    <a:cubicBezTo>
                      <a:pt x="129" y="667"/>
                      <a:pt x="57" y="657"/>
                      <a:pt x="0" y="632"/>
                    </a:cubicBezTo>
                    <a:lnTo>
                      <a:pt x="21" y="0"/>
                    </a:lnTo>
                    <a:lnTo>
                      <a:pt x="353" y="0"/>
                    </a:lnTo>
                    <a:cubicBezTo>
                      <a:pt x="353" y="0"/>
                      <a:pt x="401" y="695"/>
                      <a:pt x="217" y="676"/>
                    </a:cubicBez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4" name="Google Shape;664;p35"/>
              <p:cNvSpPr/>
              <p:nvPr/>
            </p:nvSpPr>
            <p:spPr>
              <a:xfrm>
                <a:off x="6386400" y="3204805"/>
                <a:ext cx="1900079" cy="1258806"/>
              </a:xfrm>
              <a:custGeom>
                <a:avLst/>
                <a:gdLst/>
                <a:ahLst/>
                <a:cxnLst/>
                <a:rect l="l" t="t" r="r" b="b"/>
                <a:pathLst>
                  <a:path w="7203" h="4772" extrusionOk="0">
                    <a:moveTo>
                      <a:pt x="7203" y="80"/>
                    </a:moveTo>
                    <a:lnTo>
                      <a:pt x="6304" y="0"/>
                    </a:lnTo>
                    <a:cubicBezTo>
                      <a:pt x="6087" y="1072"/>
                      <a:pt x="5519" y="2236"/>
                      <a:pt x="4181" y="2566"/>
                    </a:cubicBezTo>
                    <a:lnTo>
                      <a:pt x="4160" y="2400"/>
                    </a:lnTo>
                    <a:cubicBezTo>
                      <a:pt x="3795" y="2554"/>
                      <a:pt x="3190" y="2400"/>
                      <a:pt x="3190" y="2400"/>
                    </a:cubicBezTo>
                    <a:lnTo>
                      <a:pt x="3138" y="2649"/>
                    </a:lnTo>
                    <a:cubicBezTo>
                      <a:pt x="1181" y="2500"/>
                      <a:pt x="618" y="0"/>
                      <a:pt x="618" y="0"/>
                    </a:cubicBezTo>
                    <a:lnTo>
                      <a:pt x="0" y="204"/>
                    </a:lnTo>
                    <a:cubicBezTo>
                      <a:pt x="28" y="2353"/>
                      <a:pt x="1808" y="3619"/>
                      <a:pt x="1808" y="3619"/>
                    </a:cubicBezTo>
                    <a:lnTo>
                      <a:pt x="1742" y="4500"/>
                    </a:lnTo>
                    <a:cubicBezTo>
                      <a:pt x="2772" y="5015"/>
                      <a:pt x="5389" y="4640"/>
                      <a:pt x="5389" y="4640"/>
                    </a:cubicBezTo>
                    <a:lnTo>
                      <a:pt x="5311" y="3413"/>
                    </a:lnTo>
                    <a:cubicBezTo>
                      <a:pt x="7250" y="2608"/>
                      <a:pt x="7203" y="80"/>
                      <a:pt x="7203" y="8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5" name="Google Shape;665;p35"/>
              <p:cNvSpPr/>
              <p:nvPr/>
            </p:nvSpPr>
            <p:spPr>
              <a:xfrm>
                <a:off x="7867839" y="3688859"/>
                <a:ext cx="7122" cy="27170"/>
              </a:xfrm>
              <a:custGeom>
                <a:avLst/>
                <a:gdLst/>
                <a:ahLst/>
                <a:cxnLst/>
                <a:rect l="l" t="t" r="r" b="b"/>
                <a:pathLst>
                  <a:path w="27" h="103" extrusionOk="0">
                    <a:moveTo>
                      <a:pt x="0" y="12"/>
                    </a:moveTo>
                    <a:lnTo>
                      <a:pt x="0" y="90"/>
                    </a:lnTo>
                    <a:cubicBezTo>
                      <a:pt x="0" y="107"/>
                      <a:pt x="27" y="107"/>
                      <a:pt x="27" y="90"/>
                    </a:cubicBezTo>
                    <a:lnTo>
                      <a:pt x="27" y="12"/>
                    </a:lnTo>
                    <a:cubicBezTo>
                      <a:pt x="27" y="-5"/>
                      <a:pt x="0" y="-5"/>
                      <a:pt x="0"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6" name="Google Shape;666;p35"/>
              <p:cNvSpPr/>
              <p:nvPr/>
            </p:nvSpPr>
            <p:spPr>
              <a:xfrm>
                <a:off x="7881028" y="3708380"/>
                <a:ext cx="8441" cy="27170"/>
              </a:xfrm>
              <a:custGeom>
                <a:avLst/>
                <a:gdLst/>
                <a:ahLst/>
                <a:cxnLst/>
                <a:rect l="l" t="t" r="r" b="b"/>
                <a:pathLst>
                  <a:path w="32" h="103" extrusionOk="0">
                    <a:moveTo>
                      <a:pt x="28" y="12"/>
                    </a:moveTo>
                    <a:cubicBezTo>
                      <a:pt x="29" y="-5"/>
                      <a:pt x="2" y="-5"/>
                      <a:pt x="1" y="12"/>
                    </a:cubicBezTo>
                    <a:cubicBezTo>
                      <a:pt x="-1" y="39"/>
                      <a:pt x="1" y="67"/>
                      <a:pt x="7" y="94"/>
                    </a:cubicBezTo>
                    <a:cubicBezTo>
                      <a:pt x="10" y="110"/>
                      <a:pt x="35" y="103"/>
                      <a:pt x="32" y="87"/>
                    </a:cubicBezTo>
                    <a:cubicBezTo>
                      <a:pt x="27" y="62"/>
                      <a:pt x="26" y="37"/>
                      <a:pt x="28"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7" name="Google Shape;667;p35"/>
              <p:cNvSpPr/>
              <p:nvPr/>
            </p:nvSpPr>
            <p:spPr>
              <a:xfrm>
                <a:off x="7902395" y="3664327"/>
                <a:ext cx="9233" cy="31127"/>
              </a:xfrm>
              <a:custGeom>
                <a:avLst/>
                <a:gdLst/>
                <a:ahLst/>
                <a:cxnLst/>
                <a:rect l="l" t="t" r="r" b="b"/>
                <a:pathLst>
                  <a:path w="35" h="118" extrusionOk="0">
                    <a:moveTo>
                      <a:pt x="26" y="12"/>
                    </a:moveTo>
                    <a:cubicBezTo>
                      <a:pt x="25" y="-4"/>
                      <a:pt x="-2" y="-5"/>
                      <a:pt x="0" y="12"/>
                    </a:cubicBezTo>
                    <a:cubicBezTo>
                      <a:pt x="2" y="43"/>
                      <a:pt x="5" y="74"/>
                      <a:pt x="8" y="105"/>
                    </a:cubicBezTo>
                    <a:cubicBezTo>
                      <a:pt x="10" y="122"/>
                      <a:pt x="36" y="122"/>
                      <a:pt x="35" y="105"/>
                    </a:cubicBezTo>
                    <a:cubicBezTo>
                      <a:pt x="32" y="74"/>
                      <a:pt x="29" y="43"/>
                      <a:pt x="26"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8" name="Google Shape;668;p35"/>
              <p:cNvSpPr/>
              <p:nvPr/>
            </p:nvSpPr>
            <p:spPr>
              <a:xfrm>
                <a:off x="7224458" y="3856894"/>
                <a:ext cx="23741" cy="106044"/>
              </a:xfrm>
              <a:custGeom>
                <a:avLst/>
                <a:gdLst/>
                <a:ahLst/>
                <a:cxnLst/>
                <a:rect l="l" t="t" r="r" b="b"/>
                <a:pathLst>
                  <a:path w="90" h="402" extrusionOk="0">
                    <a:moveTo>
                      <a:pt x="64" y="9"/>
                    </a:moveTo>
                    <a:cubicBezTo>
                      <a:pt x="43" y="135"/>
                      <a:pt x="21" y="260"/>
                      <a:pt x="0" y="385"/>
                    </a:cubicBezTo>
                    <a:cubicBezTo>
                      <a:pt x="-3" y="402"/>
                      <a:pt x="23" y="409"/>
                      <a:pt x="25" y="392"/>
                    </a:cubicBezTo>
                    <a:cubicBezTo>
                      <a:pt x="47" y="267"/>
                      <a:pt x="68" y="142"/>
                      <a:pt x="90" y="16"/>
                    </a:cubicBezTo>
                    <a:cubicBezTo>
                      <a:pt x="93" y="0"/>
                      <a:pt x="67" y="-7"/>
                      <a:pt x="64" y="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69" name="Google Shape;669;p35"/>
              <p:cNvSpPr/>
              <p:nvPr/>
            </p:nvSpPr>
            <p:spPr>
              <a:xfrm>
                <a:off x="7261916" y="3863224"/>
                <a:ext cx="23214" cy="121607"/>
              </a:xfrm>
              <a:custGeom>
                <a:avLst/>
                <a:gdLst/>
                <a:ahLst/>
                <a:cxnLst/>
                <a:rect l="l" t="t" r="r" b="b"/>
                <a:pathLst>
                  <a:path w="88" h="461" extrusionOk="0">
                    <a:moveTo>
                      <a:pt x="63" y="9"/>
                    </a:moveTo>
                    <a:cubicBezTo>
                      <a:pt x="42" y="154"/>
                      <a:pt x="21" y="299"/>
                      <a:pt x="0" y="444"/>
                    </a:cubicBezTo>
                    <a:cubicBezTo>
                      <a:pt x="-3" y="461"/>
                      <a:pt x="23" y="468"/>
                      <a:pt x="25" y="451"/>
                    </a:cubicBezTo>
                    <a:cubicBezTo>
                      <a:pt x="46" y="306"/>
                      <a:pt x="67" y="161"/>
                      <a:pt x="88" y="16"/>
                    </a:cubicBezTo>
                    <a:cubicBezTo>
                      <a:pt x="91" y="0"/>
                      <a:pt x="65" y="-8"/>
                      <a:pt x="63" y="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0" name="Google Shape;670;p35"/>
              <p:cNvSpPr/>
              <p:nvPr/>
            </p:nvSpPr>
            <p:spPr>
              <a:xfrm>
                <a:off x="7303858" y="3869292"/>
                <a:ext cx="22158" cy="130312"/>
              </a:xfrm>
              <a:custGeom>
                <a:avLst/>
                <a:gdLst/>
                <a:ahLst/>
                <a:cxnLst/>
                <a:rect l="l" t="t" r="r" b="b"/>
                <a:pathLst>
                  <a:path w="84" h="494" extrusionOk="0">
                    <a:moveTo>
                      <a:pt x="58" y="12"/>
                    </a:moveTo>
                    <a:cubicBezTo>
                      <a:pt x="39" y="169"/>
                      <a:pt x="20" y="325"/>
                      <a:pt x="0" y="481"/>
                    </a:cubicBezTo>
                    <a:cubicBezTo>
                      <a:pt x="-2" y="498"/>
                      <a:pt x="25" y="498"/>
                      <a:pt x="27" y="481"/>
                    </a:cubicBezTo>
                    <a:cubicBezTo>
                      <a:pt x="46" y="325"/>
                      <a:pt x="65" y="169"/>
                      <a:pt x="84" y="12"/>
                    </a:cubicBezTo>
                    <a:cubicBezTo>
                      <a:pt x="86" y="-5"/>
                      <a:pt x="60" y="-4"/>
                      <a:pt x="58" y="1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1" name="Google Shape;671;p35"/>
              <p:cNvSpPr/>
              <p:nvPr/>
            </p:nvSpPr>
            <p:spPr>
              <a:xfrm>
                <a:off x="7357143" y="3872721"/>
                <a:ext cx="10552" cy="133742"/>
              </a:xfrm>
              <a:custGeom>
                <a:avLst/>
                <a:gdLst/>
                <a:ahLst/>
                <a:cxnLst/>
                <a:rect l="l" t="t" r="r" b="b"/>
                <a:pathLst>
                  <a:path w="40" h="507" extrusionOk="0">
                    <a:moveTo>
                      <a:pt x="13" y="12"/>
                    </a:moveTo>
                    <a:cubicBezTo>
                      <a:pt x="9" y="173"/>
                      <a:pt x="4" y="333"/>
                      <a:pt x="0" y="494"/>
                    </a:cubicBezTo>
                    <a:cubicBezTo>
                      <a:pt x="-1" y="511"/>
                      <a:pt x="26" y="511"/>
                      <a:pt x="26" y="494"/>
                    </a:cubicBezTo>
                    <a:cubicBezTo>
                      <a:pt x="31" y="333"/>
                      <a:pt x="35" y="173"/>
                      <a:pt x="40" y="12"/>
                    </a:cubicBezTo>
                    <a:cubicBezTo>
                      <a:pt x="40" y="-5"/>
                      <a:pt x="14" y="-5"/>
                      <a:pt x="13" y="1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2" name="Google Shape;672;p35"/>
              <p:cNvSpPr/>
              <p:nvPr/>
            </p:nvSpPr>
            <p:spPr>
              <a:xfrm>
                <a:off x="7401988" y="3875623"/>
                <a:ext cx="13717" cy="118706"/>
              </a:xfrm>
              <a:custGeom>
                <a:avLst/>
                <a:gdLst/>
                <a:ahLst/>
                <a:cxnLst/>
                <a:rect l="l" t="t" r="r" b="b"/>
                <a:pathLst>
                  <a:path w="52" h="450" extrusionOk="0">
                    <a:moveTo>
                      <a:pt x="0" y="12"/>
                    </a:moveTo>
                    <a:cubicBezTo>
                      <a:pt x="9" y="154"/>
                      <a:pt x="17" y="295"/>
                      <a:pt x="26" y="437"/>
                    </a:cubicBezTo>
                    <a:cubicBezTo>
                      <a:pt x="26" y="454"/>
                      <a:pt x="53" y="454"/>
                      <a:pt x="52" y="437"/>
                    </a:cubicBezTo>
                    <a:cubicBezTo>
                      <a:pt x="43" y="295"/>
                      <a:pt x="35" y="154"/>
                      <a:pt x="27" y="12"/>
                    </a:cubicBezTo>
                    <a:cubicBezTo>
                      <a:pt x="26" y="-5"/>
                      <a:pt x="-1" y="-5"/>
                      <a:pt x="0" y="1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3" name="Google Shape;673;p35"/>
              <p:cNvSpPr/>
              <p:nvPr/>
            </p:nvSpPr>
            <p:spPr>
              <a:xfrm>
                <a:off x="7441556" y="3864807"/>
                <a:ext cx="19784" cy="105516"/>
              </a:xfrm>
              <a:custGeom>
                <a:avLst/>
                <a:gdLst/>
                <a:ahLst/>
                <a:cxnLst/>
                <a:rect l="l" t="t" r="r" b="b"/>
                <a:pathLst>
                  <a:path w="75" h="400" extrusionOk="0">
                    <a:moveTo>
                      <a:pt x="0" y="12"/>
                    </a:moveTo>
                    <a:cubicBezTo>
                      <a:pt x="16" y="137"/>
                      <a:pt x="32" y="262"/>
                      <a:pt x="49" y="387"/>
                    </a:cubicBezTo>
                    <a:cubicBezTo>
                      <a:pt x="51" y="403"/>
                      <a:pt x="77" y="404"/>
                      <a:pt x="75" y="387"/>
                    </a:cubicBezTo>
                    <a:cubicBezTo>
                      <a:pt x="59" y="262"/>
                      <a:pt x="43" y="137"/>
                      <a:pt x="26" y="12"/>
                    </a:cubicBezTo>
                    <a:cubicBezTo>
                      <a:pt x="24" y="-5"/>
                      <a:pt x="-2" y="-5"/>
                      <a:pt x="0" y="1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4" name="Google Shape;674;p35"/>
              <p:cNvSpPr/>
              <p:nvPr/>
            </p:nvSpPr>
            <p:spPr>
              <a:xfrm>
                <a:off x="7472947" y="3851090"/>
                <a:ext cx="19520" cy="103142"/>
              </a:xfrm>
              <a:custGeom>
                <a:avLst/>
                <a:gdLst/>
                <a:ahLst/>
                <a:cxnLst/>
                <a:rect l="l" t="t" r="r" b="b"/>
                <a:pathLst>
                  <a:path w="74" h="391" extrusionOk="0">
                    <a:moveTo>
                      <a:pt x="0" y="12"/>
                    </a:moveTo>
                    <a:cubicBezTo>
                      <a:pt x="16" y="134"/>
                      <a:pt x="32" y="256"/>
                      <a:pt x="48" y="378"/>
                    </a:cubicBezTo>
                    <a:cubicBezTo>
                      <a:pt x="50" y="395"/>
                      <a:pt x="77" y="395"/>
                      <a:pt x="74" y="378"/>
                    </a:cubicBezTo>
                    <a:cubicBezTo>
                      <a:pt x="59" y="256"/>
                      <a:pt x="43" y="134"/>
                      <a:pt x="27" y="12"/>
                    </a:cubicBezTo>
                    <a:cubicBezTo>
                      <a:pt x="24" y="-5"/>
                      <a:pt x="-2" y="-5"/>
                      <a:pt x="0" y="1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5" name="Google Shape;675;p35"/>
              <p:cNvSpPr/>
              <p:nvPr/>
            </p:nvSpPr>
            <p:spPr>
              <a:xfrm>
                <a:off x="6868870" y="4108022"/>
                <a:ext cx="57506" cy="41415"/>
              </a:xfrm>
              <a:custGeom>
                <a:avLst/>
                <a:gdLst/>
                <a:ahLst/>
                <a:cxnLst/>
                <a:rect l="l" t="t" r="r" b="b"/>
                <a:pathLst>
                  <a:path w="218" h="157" extrusionOk="0">
                    <a:moveTo>
                      <a:pt x="195" y="3"/>
                    </a:moveTo>
                    <a:cubicBezTo>
                      <a:pt x="137" y="53"/>
                      <a:pt x="75" y="96"/>
                      <a:pt x="7" y="132"/>
                    </a:cubicBezTo>
                    <a:cubicBezTo>
                      <a:pt x="-8" y="140"/>
                      <a:pt x="5" y="163"/>
                      <a:pt x="20" y="155"/>
                    </a:cubicBezTo>
                    <a:cubicBezTo>
                      <a:pt x="90" y="118"/>
                      <a:pt x="154" y="74"/>
                      <a:pt x="214" y="22"/>
                    </a:cubicBezTo>
                    <a:cubicBezTo>
                      <a:pt x="227" y="10"/>
                      <a:pt x="208" y="-8"/>
                      <a:pt x="195" y="3"/>
                    </a:cubicBezTo>
                    <a:close/>
                  </a:path>
                </a:pathLst>
              </a:custGeom>
              <a:solidFill>
                <a:schemeClr val="accent6"/>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6" name="Google Shape;676;p35"/>
              <p:cNvSpPr/>
              <p:nvPr/>
            </p:nvSpPr>
            <p:spPr>
              <a:xfrm>
                <a:off x="6874146" y="4146535"/>
                <a:ext cx="66475" cy="15300"/>
              </a:xfrm>
              <a:custGeom>
                <a:avLst/>
                <a:gdLst/>
                <a:ahLst/>
                <a:cxnLst/>
                <a:rect l="l" t="t" r="r" b="b"/>
                <a:pathLst>
                  <a:path w="252" h="58" extrusionOk="0">
                    <a:moveTo>
                      <a:pt x="235" y="0"/>
                    </a:moveTo>
                    <a:cubicBezTo>
                      <a:pt x="162" y="15"/>
                      <a:pt x="88" y="26"/>
                      <a:pt x="13" y="32"/>
                    </a:cubicBezTo>
                    <a:cubicBezTo>
                      <a:pt x="-4" y="33"/>
                      <a:pt x="-4" y="60"/>
                      <a:pt x="13" y="58"/>
                    </a:cubicBezTo>
                    <a:cubicBezTo>
                      <a:pt x="90" y="52"/>
                      <a:pt x="166" y="41"/>
                      <a:pt x="242" y="26"/>
                    </a:cubicBezTo>
                    <a:cubicBezTo>
                      <a:pt x="259" y="22"/>
                      <a:pt x="252" y="-3"/>
                      <a:pt x="235"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7" name="Google Shape;677;p35"/>
              <p:cNvSpPr/>
              <p:nvPr/>
            </p:nvSpPr>
            <p:spPr>
              <a:xfrm>
                <a:off x="7712995" y="4063969"/>
                <a:ext cx="48801" cy="25060"/>
              </a:xfrm>
              <a:custGeom>
                <a:avLst/>
                <a:gdLst/>
                <a:ahLst/>
                <a:cxnLst/>
                <a:rect l="l" t="t" r="r" b="b"/>
                <a:pathLst>
                  <a:path w="185" h="95" extrusionOk="0">
                    <a:moveTo>
                      <a:pt x="178" y="70"/>
                    </a:moveTo>
                    <a:cubicBezTo>
                      <a:pt x="125" y="47"/>
                      <a:pt x="73" y="24"/>
                      <a:pt x="21" y="1"/>
                    </a:cubicBezTo>
                    <a:cubicBezTo>
                      <a:pt x="5" y="-6"/>
                      <a:pt x="-8" y="17"/>
                      <a:pt x="7" y="24"/>
                    </a:cubicBezTo>
                    <a:cubicBezTo>
                      <a:pt x="60" y="47"/>
                      <a:pt x="112" y="70"/>
                      <a:pt x="164" y="93"/>
                    </a:cubicBezTo>
                    <a:cubicBezTo>
                      <a:pt x="180" y="100"/>
                      <a:pt x="193" y="77"/>
                      <a:pt x="178" y="7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8" name="Google Shape;678;p35"/>
              <p:cNvSpPr/>
              <p:nvPr/>
            </p:nvSpPr>
            <p:spPr>
              <a:xfrm>
                <a:off x="7707192" y="4102482"/>
                <a:ext cx="49593" cy="10024"/>
              </a:xfrm>
              <a:custGeom>
                <a:avLst/>
                <a:gdLst/>
                <a:ahLst/>
                <a:cxnLst/>
                <a:rect l="l" t="t" r="r" b="b"/>
                <a:pathLst>
                  <a:path w="188" h="38" extrusionOk="0">
                    <a:moveTo>
                      <a:pt x="175" y="0"/>
                    </a:moveTo>
                    <a:cubicBezTo>
                      <a:pt x="120" y="0"/>
                      <a:pt x="67" y="4"/>
                      <a:pt x="13" y="11"/>
                    </a:cubicBezTo>
                    <a:cubicBezTo>
                      <a:pt x="-4" y="13"/>
                      <a:pt x="-4" y="40"/>
                      <a:pt x="13" y="38"/>
                    </a:cubicBezTo>
                    <a:cubicBezTo>
                      <a:pt x="67" y="30"/>
                      <a:pt x="120" y="27"/>
                      <a:pt x="175" y="27"/>
                    </a:cubicBezTo>
                    <a:cubicBezTo>
                      <a:pt x="192" y="26"/>
                      <a:pt x="192" y="0"/>
                      <a:pt x="175" y="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79" name="Google Shape;679;p35"/>
              <p:cNvSpPr/>
              <p:nvPr/>
            </p:nvSpPr>
            <p:spPr>
              <a:xfrm>
                <a:off x="7127383" y="4251260"/>
                <a:ext cx="6859" cy="26379"/>
              </a:xfrm>
              <a:custGeom>
                <a:avLst/>
                <a:gdLst/>
                <a:ahLst/>
                <a:cxnLst/>
                <a:rect l="l" t="t" r="r" b="b"/>
                <a:pathLst>
                  <a:path w="26" h="100" extrusionOk="0">
                    <a:moveTo>
                      <a:pt x="0" y="13"/>
                    </a:moveTo>
                    <a:lnTo>
                      <a:pt x="0" y="87"/>
                    </a:lnTo>
                    <a:cubicBezTo>
                      <a:pt x="0" y="104"/>
                      <a:pt x="26" y="104"/>
                      <a:pt x="26" y="87"/>
                    </a:cubicBezTo>
                    <a:lnTo>
                      <a:pt x="26" y="13"/>
                    </a:lnTo>
                    <a:cubicBezTo>
                      <a:pt x="26" y="-4"/>
                      <a:pt x="0" y="-4"/>
                      <a:pt x="0" y="1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0" name="Google Shape;680;p35"/>
              <p:cNvSpPr/>
              <p:nvPr/>
            </p:nvSpPr>
            <p:spPr>
              <a:xfrm>
                <a:off x="7137935" y="4219605"/>
                <a:ext cx="8441" cy="20312"/>
              </a:xfrm>
              <a:custGeom>
                <a:avLst/>
                <a:gdLst/>
                <a:ahLst/>
                <a:cxnLst/>
                <a:rect l="l" t="t" r="r" b="b"/>
                <a:pathLst>
                  <a:path w="32" h="77" extrusionOk="0">
                    <a:moveTo>
                      <a:pt x="27" y="13"/>
                    </a:moveTo>
                    <a:cubicBezTo>
                      <a:pt x="25" y="-4"/>
                      <a:pt x="-1" y="-4"/>
                      <a:pt x="0" y="13"/>
                    </a:cubicBezTo>
                    <a:cubicBezTo>
                      <a:pt x="2" y="30"/>
                      <a:pt x="4" y="47"/>
                      <a:pt x="6" y="64"/>
                    </a:cubicBezTo>
                    <a:cubicBezTo>
                      <a:pt x="8" y="81"/>
                      <a:pt x="34" y="81"/>
                      <a:pt x="32" y="64"/>
                    </a:cubicBezTo>
                    <a:cubicBezTo>
                      <a:pt x="31" y="47"/>
                      <a:pt x="29" y="30"/>
                      <a:pt x="27" y="1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1" name="Google Shape;681;p35"/>
              <p:cNvSpPr/>
              <p:nvPr/>
            </p:nvSpPr>
            <p:spPr>
              <a:xfrm>
                <a:off x="7157719" y="4254953"/>
                <a:ext cx="7122" cy="21367"/>
              </a:xfrm>
              <a:custGeom>
                <a:avLst/>
                <a:gdLst/>
                <a:ahLst/>
                <a:cxnLst/>
                <a:rect l="l" t="t" r="r" b="b"/>
                <a:pathLst>
                  <a:path w="27" h="81" extrusionOk="0">
                    <a:moveTo>
                      <a:pt x="0" y="13"/>
                    </a:moveTo>
                    <a:lnTo>
                      <a:pt x="0" y="68"/>
                    </a:lnTo>
                    <a:cubicBezTo>
                      <a:pt x="0" y="85"/>
                      <a:pt x="27" y="85"/>
                      <a:pt x="27" y="68"/>
                    </a:cubicBezTo>
                    <a:lnTo>
                      <a:pt x="27" y="13"/>
                    </a:lnTo>
                    <a:cubicBezTo>
                      <a:pt x="27" y="-4"/>
                      <a:pt x="0" y="-4"/>
                      <a:pt x="0" y="1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2" name="Google Shape;682;p35"/>
              <p:cNvSpPr/>
              <p:nvPr/>
            </p:nvSpPr>
            <p:spPr>
              <a:xfrm>
                <a:off x="8071748" y="3271016"/>
                <a:ext cx="49856" cy="117387"/>
              </a:xfrm>
              <a:custGeom>
                <a:avLst/>
                <a:gdLst/>
                <a:ahLst/>
                <a:cxnLst/>
                <a:rect l="l" t="t" r="r" b="b"/>
                <a:pathLst>
                  <a:path w="189" h="445" extrusionOk="0">
                    <a:moveTo>
                      <a:pt x="164" y="9"/>
                    </a:moveTo>
                    <a:cubicBezTo>
                      <a:pt x="129" y="155"/>
                      <a:pt x="75" y="293"/>
                      <a:pt x="2" y="424"/>
                    </a:cubicBezTo>
                    <a:cubicBezTo>
                      <a:pt x="-6" y="439"/>
                      <a:pt x="17" y="453"/>
                      <a:pt x="25" y="438"/>
                    </a:cubicBezTo>
                    <a:cubicBezTo>
                      <a:pt x="99" y="305"/>
                      <a:pt x="154" y="165"/>
                      <a:pt x="189" y="16"/>
                    </a:cubicBezTo>
                    <a:cubicBezTo>
                      <a:pt x="193" y="0"/>
                      <a:pt x="168" y="-7"/>
                      <a:pt x="164" y="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3" name="Google Shape;683;p35"/>
              <p:cNvSpPr/>
              <p:nvPr/>
            </p:nvSpPr>
            <p:spPr>
              <a:xfrm>
                <a:off x="8152995" y="3285524"/>
                <a:ext cx="38777" cy="127411"/>
              </a:xfrm>
              <a:custGeom>
                <a:avLst/>
                <a:gdLst/>
                <a:ahLst/>
                <a:cxnLst/>
                <a:rect l="l" t="t" r="r" b="b"/>
                <a:pathLst>
                  <a:path w="147" h="483" extrusionOk="0">
                    <a:moveTo>
                      <a:pt x="121" y="9"/>
                    </a:moveTo>
                    <a:cubicBezTo>
                      <a:pt x="98" y="166"/>
                      <a:pt x="58" y="318"/>
                      <a:pt x="1" y="467"/>
                    </a:cubicBezTo>
                    <a:cubicBezTo>
                      <a:pt x="-5" y="483"/>
                      <a:pt x="21" y="489"/>
                      <a:pt x="27" y="474"/>
                    </a:cubicBezTo>
                    <a:cubicBezTo>
                      <a:pt x="83" y="325"/>
                      <a:pt x="123" y="173"/>
                      <a:pt x="147" y="16"/>
                    </a:cubicBezTo>
                    <a:cubicBezTo>
                      <a:pt x="149" y="0"/>
                      <a:pt x="124" y="-8"/>
                      <a:pt x="121" y="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4" name="Google Shape;684;p35"/>
              <p:cNvSpPr/>
              <p:nvPr/>
            </p:nvSpPr>
            <p:spPr>
              <a:xfrm>
                <a:off x="6417527" y="3310057"/>
                <a:ext cx="18993" cy="115276"/>
              </a:xfrm>
              <a:custGeom>
                <a:avLst/>
                <a:gdLst/>
                <a:ahLst/>
                <a:cxnLst/>
                <a:rect l="l" t="t" r="r" b="b"/>
                <a:pathLst>
                  <a:path w="72" h="437" extrusionOk="0">
                    <a:moveTo>
                      <a:pt x="72" y="420"/>
                    </a:moveTo>
                    <a:cubicBezTo>
                      <a:pt x="40" y="286"/>
                      <a:pt x="25" y="150"/>
                      <a:pt x="27" y="12"/>
                    </a:cubicBezTo>
                    <a:cubicBezTo>
                      <a:pt x="27" y="-5"/>
                      <a:pt x="0" y="-5"/>
                      <a:pt x="0" y="12"/>
                    </a:cubicBezTo>
                    <a:cubicBezTo>
                      <a:pt x="-2" y="153"/>
                      <a:pt x="14" y="290"/>
                      <a:pt x="47" y="427"/>
                    </a:cubicBezTo>
                    <a:cubicBezTo>
                      <a:pt x="51" y="444"/>
                      <a:pt x="76" y="437"/>
                      <a:pt x="72" y="42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5" name="Google Shape;685;p35"/>
              <p:cNvSpPr/>
              <p:nvPr/>
            </p:nvSpPr>
            <p:spPr>
              <a:xfrm>
                <a:off x="6493234" y="3289481"/>
                <a:ext cx="57506" cy="111583"/>
              </a:xfrm>
              <a:custGeom>
                <a:avLst/>
                <a:gdLst/>
                <a:ahLst/>
                <a:cxnLst/>
                <a:rect l="l" t="t" r="r" b="b"/>
                <a:pathLst>
                  <a:path w="218" h="423" extrusionOk="0">
                    <a:moveTo>
                      <a:pt x="216" y="402"/>
                    </a:moveTo>
                    <a:cubicBezTo>
                      <a:pt x="149" y="272"/>
                      <a:pt x="85" y="140"/>
                      <a:pt x="24" y="7"/>
                    </a:cubicBezTo>
                    <a:cubicBezTo>
                      <a:pt x="17" y="-9"/>
                      <a:pt x="-6" y="4"/>
                      <a:pt x="1" y="20"/>
                    </a:cubicBezTo>
                    <a:cubicBezTo>
                      <a:pt x="62" y="153"/>
                      <a:pt x="126" y="285"/>
                      <a:pt x="193" y="416"/>
                    </a:cubicBezTo>
                    <a:cubicBezTo>
                      <a:pt x="201" y="431"/>
                      <a:pt x="224" y="417"/>
                      <a:pt x="216" y="40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6" name="Google Shape;686;p35"/>
              <p:cNvSpPr/>
              <p:nvPr/>
            </p:nvSpPr>
            <p:spPr>
              <a:xfrm>
                <a:off x="8032707" y="3139121"/>
                <a:ext cx="272231" cy="151415"/>
              </a:xfrm>
              <a:custGeom>
                <a:avLst/>
                <a:gdLst/>
                <a:ahLst/>
                <a:cxnLst/>
                <a:rect l="l" t="t" r="r" b="b"/>
                <a:pathLst>
                  <a:path w="1032" h="574" extrusionOk="0">
                    <a:moveTo>
                      <a:pt x="1032" y="104"/>
                    </a:moveTo>
                    <a:lnTo>
                      <a:pt x="969" y="574"/>
                    </a:lnTo>
                    <a:cubicBezTo>
                      <a:pt x="929" y="559"/>
                      <a:pt x="886" y="545"/>
                      <a:pt x="841" y="535"/>
                    </a:cubicBezTo>
                    <a:cubicBezTo>
                      <a:pt x="832" y="532"/>
                      <a:pt x="824" y="530"/>
                      <a:pt x="815" y="529"/>
                    </a:cubicBezTo>
                    <a:cubicBezTo>
                      <a:pt x="761" y="517"/>
                      <a:pt x="705" y="507"/>
                      <a:pt x="649" y="500"/>
                    </a:cubicBezTo>
                    <a:cubicBezTo>
                      <a:pt x="640" y="499"/>
                      <a:pt x="631" y="498"/>
                      <a:pt x="622" y="497"/>
                    </a:cubicBezTo>
                    <a:cubicBezTo>
                      <a:pt x="563" y="490"/>
                      <a:pt x="504" y="485"/>
                      <a:pt x="447" y="482"/>
                    </a:cubicBezTo>
                    <a:cubicBezTo>
                      <a:pt x="438" y="482"/>
                      <a:pt x="430" y="482"/>
                      <a:pt x="421" y="481"/>
                    </a:cubicBezTo>
                    <a:cubicBezTo>
                      <a:pt x="356" y="478"/>
                      <a:pt x="294" y="478"/>
                      <a:pt x="239" y="478"/>
                    </a:cubicBezTo>
                    <a:cubicBezTo>
                      <a:pt x="229" y="478"/>
                      <a:pt x="221" y="478"/>
                      <a:pt x="212" y="478"/>
                    </a:cubicBezTo>
                    <a:cubicBezTo>
                      <a:pt x="164" y="479"/>
                      <a:pt x="122" y="480"/>
                      <a:pt x="88" y="482"/>
                    </a:cubicBezTo>
                    <a:cubicBezTo>
                      <a:pt x="78" y="482"/>
                      <a:pt x="69" y="483"/>
                      <a:pt x="61" y="483"/>
                    </a:cubicBezTo>
                    <a:cubicBezTo>
                      <a:pt x="22" y="485"/>
                      <a:pt x="0" y="487"/>
                      <a:pt x="0" y="487"/>
                    </a:cubicBezTo>
                    <a:lnTo>
                      <a:pt x="38" y="105"/>
                    </a:lnTo>
                    <a:cubicBezTo>
                      <a:pt x="69" y="94"/>
                      <a:pt x="98" y="84"/>
                      <a:pt x="127" y="76"/>
                    </a:cubicBezTo>
                    <a:cubicBezTo>
                      <a:pt x="137" y="72"/>
                      <a:pt x="147" y="69"/>
                      <a:pt x="156" y="66"/>
                    </a:cubicBezTo>
                    <a:cubicBezTo>
                      <a:pt x="202" y="53"/>
                      <a:pt x="245" y="42"/>
                      <a:pt x="287" y="33"/>
                    </a:cubicBezTo>
                    <a:cubicBezTo>
                      <a:pt x="296" y="31"/>
                      <a:pt x="305" y="29"/>
                      <a:pt x="315" y="28"/>
                    </a:cubicBezTo>
                    <a:cubicBezTo>
                      <a:pt x="385" y="13"/>
                      <a:pt x="451" y="5"/>
                      <a:pt x="512" y="2"/>
                    </a:cubicBezTo>
                    <a:lnTo>
                      <a:pt x="512" y="1"/>
                    </a:lnTo>
                    <a:lnTo>
                      <a:pt x="539" y="0"/>
                    </a:lnTo>
                    <a:cubicBezTo>
                      <a:pt x="620" y="-3"/>
                      <a:pt x="692" y="2"/>
                      <a:pt x="753" y="12"/>
                    </a:cubicBezTo>
                    <a:cubicBezTo>
                      <a:pt x="763" y="13"/>
                      <a:pt x="771" y="14"/>
                      <a:pt x="780" y="16"/>
                    </a:cubicBezTo>
                    <a:cubicBezTo>
                      <a:pt x="893" y="36"/>
                      <a:pt x="969" y="69"/>
                      <a:pt x="1006" y="89"/>
                    </a:cubicBezTo>
                    <a:cubicBezTo>
                      <a:pt x="1016" y="95"/>
                      <a:pt x="1024" y="99"/>
                      <a:pt x="1028" y="102"/>
                    </a:cubicBezTo>
                    <a:cubicBezTo>
                      <a:pt x="1031" y="103"/>
                      <a:pt x="1032" y="104"/>
                      <a:pt x="1032" y="10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7" name="Google Shape;687;p35"/>
              <p:cNvSpPr/>
              <p:nvPr/>
            </p:nvSpPr>
            <p:spPr>
              <a:xfrm>
                <a:off x="6349997" y="3154421"/>
                <a:ext cx="216835" cy="166979"/>
              </a:xfrm>
              <a:custGeom>
                <a:avLst/>
                <a:gdLst/>
                <a:ahLst/>
                <a:cxnLst/>
                <a:rect l="l" t="t" r="r" b="b"/>
                <a:pathLst>
                  <a:path w="822" h="633" extrusionOk="0">
                    <a:moveTo>
                      <a:pt x="822" y="404"/>
                    </a:moveTo>
                    <a:cubicBezTo>
                      <a:pt x="761" y="396"/>
                      <a:pt x="706" y="393"/>
                      <a:pt x="655" y="393"/>
                    </a:cubicBezTo>
                    <a:cubicBezTo>
                      <a:pt x="646" y="393"/>
                      <a:pt x="637" y="393"/>
                      <a:pt x="629" y="393"/>
                    </a:cubicBezTo>
                    <a:cubicBezTo>
                      <a:pt x="588" y="394"/>
                      <a:pt x="550" y="396"/>
                      <a:pt x="516" y="401"/>
                    </a:cubicBezTo>
                    <a:cubicBezTo>
                      <a:pt x="507" y="403"/>
                      <a:pt x="498" y="404"/>
                      <a:pt x="490" y="406"/>
                    </a:cubicBezTo>
                    <a:cubicBezTo>
                      <a:pt x="447" y="413"/>
                      <a:pt x="409" y="423"/>
                      <a:pt x="377" y="435"/>
                    </a:cubicBezTo>
                    <a:cubicBezTo>
                      <a:pt x="368" y="438"/>
                      <a:pt x="360" y="441"/>
                      <a:pt x="353" y="445"/>
                    </a:cubicBezTo>
                    <a:cubicBezTo>
                      <a:pt x="313" y="461"/>
                      <a:pt x="281" y="480"/>
                      <a:pt x="255" y="501"/>
                    </a:cubicBezTo>
                    <a:cubicBezTo>
                      <a:pt x="247" y="506"/>
                      <a:pt x="240" y="512"/>
                      <a:pt x="233" y="517"/>
                    </a:cubicBezTo>
                    <a:cubicBezTo>
                      <a:pt x="166" y="576"/>
                      <a:pt x="149" y="633"/>
                      <a:pt x="149" y="633"/>
                    </a:cubicBezTo>
                    <a:lnTo>
                      <a:pt x="0" y="242"/>
                    </a:lnTo>
                    <a:cubicBezTo>
                      <a:pt x="20" y="222"/>
                      <a:pt x="40" y="204"/>
                      <a:pt x="61" y="187"/>
                    </a:cubicBezTo>
                    <a:cubicBezTo>
                      <a:pt x="68" y="182"/>
                      <a:pt x="75" y="176"/>
                      <a:pt x="82" y="171"/>
                    </a:cubicBezTo>
                    <a:cubicBezTo>
                      <a:pt x="117" y="144"/>
                      <a:pt x="153" y="121"/>
                      <a:pt x="188" y="101"/>
                    </a:cubicBezTo>
                    <a:cubicBezTo>
                      <a:pt x="196" y="97"/>
                      <a:pt x="204" y="93"/>
                      <a:pt x="212" y="89"/>
                    </a:cubicBezTo>
                    <a:cubicBezTo>
                      <a:pt x="259" y="65"/>
                      <a:pt x="306" y="47"/>
                      <a:pt x="352" y="33"/>
                    </a:cubicBezTo>
                    <a:cubicBezTo>
                      <a:pt x="360" y="31"/>
                      <a:pt x="369" y="29"/>
                      <a:pt x="377" y="27"/>
                    </a:cubicBezTo>
                    <a:cubicBezTo>
                      <a:pt x="442" y="10"/>
                      <a:pt x="503" y="3"/>
                      <a:pt x="558" y="1"/>
                    </a:cubicBezTo>
                    <a:cubicBezTo>
                      <a:pt x="566" y="1"/>
                      <a:pt x="576" y="0"/>
                      <a:pt x="584" y="0"/>
                    </a:cubicBezTo>
                    <a:cubicBezTo>
                      <a:pt x="697" y="0"/>
                      <a:pt x="772" y="22"/>
                      <a:pt x="772" y="22"/>
                    </a:cubicBezTo>
                    <a:lnTo>
                      <a:pt x="822" y="404"/>
                    </a:ln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8" name="Google Shape;688;p35"/>
              <p:cNvSpPr/>
              <p:nvPr/>
            </p:nvSpPr>
            <p:spPr>
              <a:xfrm>
                <a:off x="6366088" y="3199529"/>
                <a:ext cx="51175" cy="91271"/>
              </a:xfrm>
              <a:custGeom>
                <a:avLst/>
                <a:gdLst/>
                <a:ahLst/>
                <a:cxnLst/>
                <a:rect l="l" t="t" r="r" b="b"/>
                <a:pathLst>
                  <a:path w="194" h="346" extrusionOk="0">
                    <a:moveTo>
                      <a:pt x="194" y="330"/>
                    </a:moveTo>
                    <a:cubicBezTo>
                      <a:pt x="186" y="335"/>
                      <a:pt x="179" y="341"/>
                      <a:pt x="172" y="346"/>
                    </a:cubicBezTo>
                    <a:cubicBezTo>
                      <a:pt x="117" y="236"/>
                      <a:pt x="59" y="126"/>
                      <a:pt x="0" y="16"/>
                    </a:cubicBezTo>
                    <a:cubicBezTo>
                      <a:pt x="7" y="11"/>
                      <a:pt x="14" y="5"/>
                      <a:pt x="21" y="0"/>
                    </a:cubicBezTo>
                    <a:cubicBezTo>
                      <a:pt x="80" y="109"/>
                      <a:pt x="138" y="219"/>
                      <a:pt x="194" y="33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89" name="Google Shape;689;p35"/>
              <p:cNvSpPr/>
              <p:nvPr/>
            </p:nvSpPr>
            <p:spPr>
              <a:xfrm>
                <a:off x="6399589" y="3177898"/>
                <a:ext cx="49856" cy="93909"/>
              </a:xfrm>
              <a:custGeom>
                <a:avLst/>
                <a:gdLst/>
                <a:ahLst/>
                <a:cxnLst/>
                <a:rect l="l" t="t" r="r" b="b"/>
                <a:pathLst>
                  <a:path w="189" h="356" extrusionOk="0">
                    <a:moveTo>
                      <a:pt x="189" y="346"/>
                    </a:moveTo>
                    <a:cubicBezTo>
                      <a:pt x="180" y="349"/>
                      <a:pt x="172" y="352"/>
                      <a:pt x="165" y="356"/>
                    </a:cubicBezTo>
                    <a:cubicBezTo>
                      <a:pt x="110" y="241"/>
                      <a:pt x="55" y="127"/>
                      <a:pt x="0" y="12"/>
                    </a:cubicBezTo>
                    <a:cubicBezTo>
                      <a:pt x="8" y="8"/>
                      <a:pt x="16" y="4"/>
                      <a:pt x="24" y="0"/>
                    </a:cubicBezTo>
                    <a:cubicBezTo>
                      <a:pt x="79" y="115"/>
                      <a:pt x="134" y="231"/>
                      <a:pt x="189" y="34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0" name="Google Shape;690;p35"/>
              <p:cNvSpPr/>
              <p:nvPr/>
            </p:nvSpPr>
            <p:spPr>
              <a:xfrm>
                <a:off x="6442851" y="3161543"/>
                <a:ext cx="43262" cy="99976"/>
              </a:xfrm>
              <a:custGeom>
                <a:avLst/>
                <a:gdLst/>
                <a:ahLst/>
                <a:cxnLst/>
                <a:rect l="l" t="t" r="r" b="b"/>
                <a:pathLst>
                  <a:path w="164" h="379" extrusionOk="0">
                    <a:moveTo>
                      <a:pt x="164" y="374"/>
                    </a:moveTo>
                    <a:cubicBezTo>
                      <a:pt x="155" y="376"/>
                      <a:pt x="146" y="377"/>
                      <a:pt x="138" y="379"/>
                    </a:cubicBezTo>
                    <a:cubicBezTo>
                      <a:pt x="97" y="253"/>
                      <a:pt x="50" y="129"/>
                      <a:pt x="0" y="6"/>
                    </a:cubicBezTo>
                    <a:cubicBezTo>
                      <a:pt x="8" y="4"/>
                      <a:pt x="17" y="2"/>
                      <a:pt x="25" y="0"/>
                    </a:cubicBezTo>
                    <a:cubicBezTo>
                      <a:pt x="76" y="123"/>
                      <a:pt x="123" y="248"/>
                      <a:pt x="164" y="37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1" name="Google Shape;691;p35"/>
              <p:cNvSpPr/>
              <p:nvPr/>
            </p:nvSpPr>
            <p:spPr>
              <a:xfrm>
                <a:off x="6497191" y="3154421"/>
                <a:ext cx="25588" cy="103669"/>
              </a:xfrm>
              <a:custGeom>
                <a:avLst/>
                <a:gdLst/>
                <a:ahLst/>
                <a:cxnLst/>
                <a:rect l="l" t="t" r="r" b="b"/>
                <a:pathLst>
                  <a:path w="97" h="393" extrusionOk="0">
                    <a:moveTo>
                      <a:pt x="97" y="393"/>
                    </a:moveTo>
                    <a:cubicBezTo>
                      <a:pt x="88" y="393"/>
                      <a:pt x="79" y="393"/>
                      <a:pt x="71" y="393"/>
                    </a:cubicBezTo>
                    <a:cubicBezTo>
                      <a:pt x="47" y="262"/>
                      <a:pt x="23" y="132"/>
                      <a:pt x="0" y="1"/>
                    </a:cubicBezTo>
                    <a:cubicBezTo>
                      <a:pt x="8" y="1"/>
                      <a:pt x="18" y="0"/>
                      <a:pt x="26" y="0"/>
                    </a:cubicBezTo>
                    <a:cubicBezTo>
                      <a:pt x="50" y="131"/>
                      <a:pt x="73" y="262"/>
                      <a:pt x="97" y="393"/>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2" name="Google Shape;692;p35"/>
              <p:cNvSpPr/>
              <p:nvPr/>
            </p:nvSpPr>
            <p:spPr>
              <a:xfrm>
                <a:off x="8048798" y="3156531"/>
                <a:ext cx="25060" cy="110000"/>
              </a:xfrm>
              <a:custGeom>
                <a:avLst/>
                <a:gdLst/>
                <a:ahLst/>
                <a:cxnLst/>
                <a:rect l="l" t="t" r="r" b="b"/>
                <a:pathLst>
                  <a:path w="95" h="417" extrusionOk="0">
                    <a:moveTo>
                      <a:pt x="95" y="0"/>
                    </a:moveTo>
                    <a:cubicBezTo>
                      <a:pt x="61" y="137"/>
                      <a:pt x="38" y="275"/>
                      <a:pt x="27" y="416"/>
                    </a:cubicBezTo>
                    <a:cubicBezTo>
                      <a:pt x="17" y="416"/>
                      <a:pt x="8" y="417"/>
                      <a:pt x="0" y="417"/>
                    </a:cubicBezTo>
                    <a:lnTo>
                      <a:pt x="1" y="410"/>
                    </a:lnTo>
                    <a:cubicBezTo>
                      <a:pt x="1" y="409"/>
                      <a:pt x="1" y="408"/>
                      <a:pt x="1" y="407"/>
                    </a:cubicBezTo>
                    <a:cubicBezTo>
                      <a:pt x="13" y="272"/>
                      <a:pt x="34" y="140"/>
                      <a:pt x="66" y="10"/>
                    </a:cubicBezTo>
                    <a:cubicBezTo>
                      <a:pt x="76" y="6"/>
                      <a:pt x="86" y="3"/>
                      <a:pt x="95"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3" name="Google Shape;693;p35"/>
              <p:cNvSpPr/>
              <p:nvPr/>
            </p:nvSpPr>
            <p:spPr>
              <a:xfrm>
                <a:off x="8088630" y="3146507"/>
                <a:ext cx="27170" cy="118706"/>
              </a:xfrm>
              <a:custGeom>
                <a:avLst/>
                <a:gdLst/>
                <a:ahLst/>
                <a:cxnLst/>
                <a:rect l="l" t="t" r="r" b="b"/>
                <a:pathLst>
                  <a:path w="103" h="450" extrusionOk="0">
                    <a:moveTo>
                      <a:pt x="103" y="0"/>
                    </a:moveTo>
                    <a:cubicBezTo>
                      <a:pt x="77" y="150"/>
                      <a:pt x="52" y="300"/>
                      <a:pt x="27" y="450"/>
                    </a:cubicBezTo>
                    <a:cubicBezTo>
                      <a:pt x="18" y="450"/>
                      <a:pt x="9" y="450"/>
                      <a:pt x="0" y="450"/>
                    </a:cubicBezTo>
                    <a:cubicBezTo>
                      <a:pt x="25" y="302"/>
                      <a:pt x="50" y="153"/>
                      <a:pt x="75" y="5"/>
                    </a:cubicBezTo>
                    <a:cubicBezTo>
                      <a:pt x="84" y="3"/>
                      <a:pt x="93" y="1"/>
                      <a:pt x="103"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4" name="Google Shape;694;p35"/>
              <p:cNvSpPr/>
              <p:nvPr/>
            </p:nvSpPr>
            <p:spPr>
              <a:xfrm>
                <a:off x="8143762" y="3139121"/>
                <a:ext cx="31127" cy="127147"/>
              </a:xfrm>
              <a:custGeom>
                <a:avLst/>
                <a:gdLst/>
                <a:ahLst/>
                <a:cxnLst/>
                <a:rect l="l" t="t" r="r" b="b"/>
                <a:pathLst>
                  <a:path w="118" h="482" extrusionOk="0">
                    <a:moveTo>
                      <a:pt x="118" y="0"/>
                    </a:moveTo>
                    <a:cubicBezTo>
                      <a:pt x="98" y="82"/>
                      <a:pt x="80" y="162"/>
                      <a:pt x="65" y="244"/>
                    </a:cubicBezTo>
                    <a:cubicBezTo>
                      <a:pt x="54" y="303"/>
                      <a:pt x="43" y="361"/>
                      <a:pt x="35" y="420"/>
                    </a:cubicBezTo>
                    <a:cubicBezTo>
                      <a:pt x="32" y="441"/>
                      <a:pt x="29" y="462"/>
                      <a:pt x="26" y="482"/>
                    </a:cubicBezTo>
                    <a:cubicBezTo>
                      <a:pt x="17" y="482"/>
                      <a:pt x="9" y="482"/>
                      <a:pt x="0" y="481"/>
                    </a:cubicBezTo>
                    <a:cubicBezTo>
                      <a:pt x="22" y="320"/>
                      <a:pt x="53" y="160"/>
                      <a:pt x="91" y="2"/>
                    </a:cubicBezTo>
                    <a:lnTo>
                      <a:pt x="91" y="1"/>
                    </a:lnTo>
                    <a:lnTo>
                      <a:pt x="118"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5" name="Google Shape;695;p35"/>
              <p:cNvSpPr/>
              <p:nvPr/>
            </p:nvSpPr>
            <p:spPr>
              <a:xfrm>
                <a:off x="8197048" y="3142286"/>
                <a:ext cx="41415" cy="128730"/>
              </a:xfrm>
              <a:custGeom>
                <a:avLst/>
                <a:gdLst/>
                <a:ahLst/>
                <a:cxnLst/>
                <a:rect l="l" t="t" r="r" b="b"/>
                <a:pathLst>
                  <a:path w="157" h="488" extrusionOk="0">
                    <a:moveTo>
                      <a:pt x="157" y="4"/>
                    </a:moveTo>
                    <a:cubicBezTo>
                      <a:pt x="104" y="163"/>
                      <a:pt x="61" y="324"/>
                      <a:pt x="26" y="488"/>
                    </a:cubicBezTo>
                    <a:cubicBezTo>
                      <a:pt x="17" y="487"/>
                      <a:pt x="8" y="486"/>
                      <a:pt x="0" y="485"/>
                    </a:cubicBezTo>
                    <a:cubicBezTo>
                      <a:pt x="34" y="321"/>
                      <a:pt x="78" y="159"/>
                      <a:pt x="130" y="0"/>
                    </a:cubicBezTo>
                    <a:cubicBezTo>
                      <a:pt x="140" y="1"/>
                      <a:pt x="148" y="2"/>
                      <a:pt x="157" y="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6" name="Google Shape;696;p35"/>
              <p:cNvSpPr/>
              <p:nvPr/>
            </p:nvSpPr>
            <p:spPr>
              <a:xfrm>
                <a:off x="8247695" y="3162598"/>
                <a:ext cx="56187" cy="117650"/>
              </a:xfrm>
              <a:custGeom>
                <a:avLst/>
                <a:gdLst/>
                <a:ahLst/>
                <a:cxnLst/>
                <a:rect l="l" t="t" r="r" b="b"/>
                <a:pathLst>
                  <a:path w="213" h="446" extrusionOk="0">
                    <a:moveTo>
                      <a:pt x="213" y="13"/>
                    </a:moveTo>
                    <a:cubicBezTo>
                      <a:pt x="149" y="155"/>
                      <a:pt x="77" y="298"/>
                      <a:pt x="26" y="446"/>
                    </a:cubicBezTo>
                    <a:cubicBezTo>
                      <a:pt x="17" y="443"/>
                      <a:pt x="9" y="441"/>
                      <a:pt x="0" y="440"/>
                    </a:cubicBezTo>
                    <a:cubicBezTo>
                      <a:pt x="52" y="289"/>
                      <a:pt x="125" y="143"/>
                      <a:pt x="191" y="0"/>
                    </a:cubicBezTo>
                    <a:cubicBezTo>
                      <a:pt x="201" y="6"/>
                      <a:pt x="209" y="10"/>
                      <a:pt x="213" y="13"/>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7" name="Google Shape;697;p35"/>
              <p:cNvSpPr/>
              <p:nvPr/>
            </p:nvSpPr>
            <p:spPr>
              <a:xfrm>
                <a:off x="8047216" y="4076894"/>
                <a:ext cx="478779" cy="258250"/>
              </a:xfrm>
              <a:custGeom>
                <a:avLst/>
                <a:gdLst/>
                <a:ahLst/>
                <a:cxnLst/>
                <a:rect l="l" t="t" r="r" b="b"/>
                <a:pathLst>
                  <a:path w="1815" h="979" extrusionOk="0">
                    <a:moveTo>
                      <a:pt x="1815" y="0"/>
                    </a:moveTo>
                    <a:lnTo>
                      <a:pt x="1815" y="1"/>
                    </a:lnTo>
                    <a:cubicBezTo>
                      <a:pt x="1814" y="1"/>
                      <a:pt x="1814" y="1"/>
                      <a:pt x="1814" y="1"/>
                    </a:cubicBezTo>
                    <a:cubicBezTo>
                      <a:pt x="1810" y="20"/>
                      <a:pt x="1766" y="177"/>
                      <a:pt x="1680" y="356"/>
                    </a:cubicBezTo>
                    <a:cubicBezTo>
                      <a:pt x="1640" y="438"/>
                      <a:pt x="1592" y="525"/>
                      <a:pt x="1534" y="605"/>
                    </a:cubicBezTo>
                    <a:cubicBezTo>
                      <a:pt x="1533" y="605"/>
                      <a:pt x="1533" y="606"/>
                      <a:pt x="1533" y="606"/>
                    </a:cubicBezTo>
                    <a:cubicBezTo>
                      <a:pt x="1469" y="681"/>
                      <a:pt x="1393" y="757"/>
                      <a:pt x="1303" y="833"/>
                    </a:cubicBezTo>
                    <a:cubicBezTo>
                      <a:pt x="1302" y="834"/>
                      <a:pt x="1300" y="835"/>
                      <a:pt x="1298" y="836"/>
                    </a:cubicBezTo>
                    <a:cubicBezTo>
                      <a:pt x="1296" y="838"/>
                      <a:pt x="1292" y="841"/>
                      <a:pt x="1287" y="844"/>
                    </a:cubicBezTo>
                    <a:cubicBezTo>
                      <a:pt x="1284" y="847"/>
                      <a:pt x="1280" y="849"/>
                      <a:pt x="1276" y="852"/>
                    </a:cubicBezTo>
                    <a:cubicBezTo>
                      <a:pt x="1272" y="854"/>
                      <a:pt x="1267" y="857"/>
                      <a:pt x="1262" y="860"/>
                    </a:cubicBezTo>
                    <a:cubicBezTo>
                      <a:pt x="1246" y="870"/>
                      <a:pt x="1225" y="882"/>
                      <a:pt x="1200" y="894"/>
                    </a:cubicBezTo>
                    <a:cubicBezTo>
                      <a:pt x="1194" y="896"/>
                      <a:pt x="1188" y="899"/>
                      <a:pt x="1182" y="902"/>
                    </a:cubicBezTo>
                    <a:cubicBezTo>
                      <a:pt x="1144" y="919"/>
                      <a:pt x="1097" y="937"/>
                      <a:pt x="1041" y="950"/>
                    </a:cubicBezTo>
                    <a:cubicBezTo>
                      <a:pt x="1034" y="952"/>
                      <a:pt x="1026" y="954"/>
                      <a:pt x="1019" y="956"/>
                    </a:cubicBezTo>
                    <a:cubicBezTo>
                      <a:pt x="1008" y="958"/>
                      <a:pt x="998" y="961"/>
                      <a:pt x="986" y="962"/>
                    </a:cubicBezTo>
                    <a:cubicBezTo>
                      <a:pt x="973" y="965"/>
                      <a:pt x="960" y="967"/>
                      <a:pt x="946" y="969"/>
                    </a:cubicBezTo>
                    <a:cubicBezTo>
                      <a:pt x="921" y="973"/>
                      <a:pt x="894" y="975"/>
                      <a:pt x="867" y="977"/>
                    </a:cubicBezTo>
                    <a:cubicBezTo>
                      <a:pt x="861" y="977"/>
                      <a:pt x="855" y="978"/>
                      <a:pt x="849" y="978"/>
                    </a:cubicBezTo>
                    <a:cubicBezTo>
                      <a:pt x="836" y="978"/>
                      <a:pt x="823" y="979"/>
                      <a:pt x="809" y="979"/>
                    </a:cubicBezTo>
                    <a:cubicBezTo>
                      <a:pt x="600" y="979"/>
                      <a:pt x="330" y="914"/>
                      <a:pt x="13" y="697"/>
                    </a:cubicBezTo>
                    <a:cubicBezTo>
                      <a:pt x="9" y="694"/>
                      <a:pt x="4" y="691"/>
                      <a:pt x="0" y="688"/>
                    </a:cubicBezTo>
                    <a:lnTo>
                      <a:pt x="649" y="149"/>
                    </a:lnTo>
                    <a:cubicBezTo>
                      <a:pt x="649" y="149"/>
                      <a:pt x="860" y="256"/>
                      <a:pt x="1142" y="254"/>
                    </a:cubicBezTo>
                    <a:lnTo>
                      <a:pt x="1143" y="254"/>
                    </a:lnTo>
                    <a:cubicBezTo>
                      <a:pt x="1348" y="253"/>
                      <a:pt x="1589" y="195"/>
                      <a:pt x="1815"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8" name="Google Shape;698;p35"/>
              <p:cNvSpPr/>
              <p:nvPr/>
            </p:nvSpPr>
            <p:spPr>
              <a:xfrm>
                <a:off x="8260621" y="3907014"/>
                <a:ext cx="268538" cy="393047"/>
              </a:xfrm>
              <a:custGeom>
                <a:avLst/>
                <a:gdLst/>
                <a:ahLst/>
                <a:cxnLst/>
                <a:rect l="l" t="t" r="r" b="b"/>
                <a:pathLst>
                  <a:path w="1018" h="1490" extrusionOk="0">
                    <a:moveTo>
                      <a:pt x="902" y="982"/>
                    </a:moveTo>
                    <a:cubicBezTo>
                      <a:pt x="859" y="1069"/>
                      <a:pt x="801" y="1158"/>
                      <a:pt x="725" y="1249"/>
                    </a:cubicBezTo>
                    <a:cubicBezTo>
                      <a:pt x="724" y="1249"/>
                      <a:pt x="724" y="1250"/>
                      <a:pt x="724" y="1250"/>
                    </a:cubicBezTo>
                    <a:cubicBezTo>
                      <a:pt x="660" y="1325"/>
                      <a:pt x="584" y="1401"/>
                      <a:pt x="494" y="1477"/>
                    </a:cubicBezTo>
                    <a:cubicBezTo>
                      <a:pt x="493" y="1478"/>
                      <a:pt x="491" y="1479"/>
                      <a:pt x="489" y="1480"/>
                    </a:cubicBezTo>
                    <a:cubicBezTo>
                      <a:pt x="486" y="1484"/>
                      <a:pt x="482" y="1487"/>
                      <a:pt x="478" y="1490"/>
                    </a:cubicBezTo>
                    <a:lnTo>
                      <a:pt x="478" y="1488"/>
                    </a:lnTo>
                    <a:cubicBezTo>
                      <a:pt x="477" y="1471"/>
                      <a:pt x="474" y="1333"/>
                      <a:pt x="426" y="1152"/>
                    </a:cubicBezTo>
                    <a:cubicBezTo>
                      <a:pt x="405" y="1074"/>
                      <a:pt x="375" y="987"/>
                      <a:pt x="333" y="899"/>
                    </a:cubicBezTo>
                    <a:lnTo>
                      <a:pt x="333" y="898"/>
                    </a:lnTo>
                    <a:cubicBezTo>
                      <a:pt x="262" y="750"/>
                      <a:pt x="157" y="597"/>
                      <a:pt x="0" y="474"/>
                    </a:cubicBezTo>
                    <a:lnTo>
                      <a:pt x="889" y="0"/>
                    </a:lnTo>
                    <a:cubicBezTo>
                      <a:pt x="889" y="0"/>
                      <a:pt x="1170" y="445"/>
                      <a:pt x="902" y="982"/>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699" name="Google Shape;699;p35"/>
              <p:cNvSpPr/>
              <p:nvPr/>
            </p:nvSpPr>
            <p:spPr>
              <a:xfrm>
                <a:off x="6309373" y="4362315"/>
                <a:ext cx="1647369" cy="513599"/>
              </a:xfrm>
              <a:custGeom>
                <a:avLst/>
                <a:gdLst/>
                <a:ahLst/>
                <a:cxnLst/>
                <a:rect l="l" t="t" r="r" b="b"/>
                <a:pathLst>
                  <a:path w="6245" h="1947" extrusionOk="0">
                    <a:moveTo>
                      <a:pt x="0" y="1673"/>
                    </a:moveTo>
                    <a:lnTo>
                      <a:pt x="1244" y="64"/>
                    </a:lnTo>
                    <a:lnTo>
                      <a:pt x="3319" y="649"/>
                    </a:lnTo>
                    <a:lnTo>
                      <a:pt x="6153" y="0"/>
                    </a:lnTo>
                    <a:lnTo>
                      <a:pt x="6245" y="1682"/>
                    </a:lnTo>
                    <a:lnTo>
                      <a:pt x="4014" y="1853"/>
                    </a:lnTo>
                    <a:lnTo>
                      <a:pt x="2898" y="1947"/>
                    </a:lnTo>
                    <a:lnTo>
                      <a:pt x="292" y="1627"/>
                    </a:lnTo>
                    <a:lnTo>
                      <a:pt x="0" y="1673"/>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0" name="Google Shape;700;p35"/>
              <p:cNvSpPr/>
              <p:nvPr/>
            </p:nvSpPr>
            <p:spPr>
              <a:xfrm>
                <a:off x="7209949" y="4256799"/>
                <a:ext cx="814847" cy="594319"/>
              </a:xfrm>
              <a:custGeom>
                <a:avLst/>
                <a:gdLst/>
                <a:ahLst/>
                <a:cxnLst/>
                <a:rect l="l" t="t" r="r" b="b"/>
                <a:pathLst>
                  <a:path w="3089" h="2253" extrusionOk="0">
                    <a:moveTo>
                      <a:pt x="73" y="779"/>
                    </a:moveTo>
                    <a:cubicBezTo>
                      <a:pt x="73" y="779"/>
                      <a:pt x="665" y="-336"/>
                      <a:pt x="3031" y="101"/>
                    </a:cubicBezTo>
                    <a:lnTo>
                      <a:pt x="3089" y="1953"/>
                    </a:lnTo>
                    <a:cubicBezTo>
                      <a:pt x="3089" y="1953"/>
                      <a:pt x="1982" y="1313"/>
                      <a:pt x="0" y="2253"/>
                    </a:cubicBezTo>
                    <a:lnTo>
                      <a:pt x="73" y="77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1" name="Google Shape;701;p35"/>
              <p:cNvSpPr/>
              <p:nvPr/>
            </p:nvSpPr>
            <p:spPr>
              <a:xfrm>
                <a:off x="6257143" y="4268670"/>
                <a:ext cx="972066" cy="582448"/>
              </a:xfrm>
              <a:custGeom>
                <a:avLst/>
                <a:gdLst/>
                <a:ahLst/>
                <a:cxnLst/>
                <a:rect l="l" t="t" r="r" b="b"/>
                <a:pathLst>
                  <a:path w="3685" h="2208" extrusionOk="0">
                    <a:moveTo>
                      <a:pt x="3612" y="2208"/>
                    </a:moveTo>
                    <a:lnTo>
                      <a:pt x="3685" y="734"/>
                    </a:lnTo>
                    <a:cubicBezTo>
                      <a:pt x="3685" y="734"/>
                      <a:pt x="2851" y="-497"/>
                      <a:pt x="1067" y="230"/>
                    </a:cubicBezTo>
                    <a:lnTo>
                      <a:pt x="0" y="1879"/>
                    </a:lnTo>
                    <a:cubicBezTo>
                      <a:pt x="0" y="1879"/>
                      <a:pt x="1193" y="1093"/>
                      <a:pt x="2153" y="1355"/>
                    </a:cubicBezTo>
                    <a:cubicBezTo>
                      <a:pt x="3113" y="1617"/>
                      <a:pt x="3612" y="2208"/>
                      <a:pt x="3612" y="220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2" name="Google Shape;702;p35"/>
              <p:cNvSpPr/>
              <p:nvPr/>
            </p:nvSpPr>
            <p:spPr>
              <a:xfrm>
                <a:off x="7312827" y="4643779"/>
                <a:ext cx="636525" cy="89425"/>
              </a:xfrm>
              <a:custGeom>
                <a:avLst/>
                <a:gdLst/>
                <a:ahLst/>
                <a:cxnLst/>
                <a:rect l="l" t="t" r="r" b="b"/>
                <a:pathLst>
                  <a:path w="2413" h="339" extrusionOk="0">
                    <a:moveTo>
                      <a:pt x="16" y="339"/>
                    </a:moveTo>
                    <a:lnTo>
                      <a:pt x="0" y="308"/>
                    </a:lnTo>
                    <a:cubicBezTo>
                      <a:pt x="11" y="302"/>
                      <a:pt x="1091" y="-247"/>
                      <a:pt x="2413" y="135"/>
                    </a:cubicBezTo>
                    <a:lnTo>
                      <a:pt x="2403" y="169"/>
                    </a:lnTo>
                    <a:cubicBezTo>
                      <a:pt x="1096" y="-209"/>
                      <a:pt x="27" y="334"/>
                      <a:pt x="16" y="33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3" name="Google Shape;703;p35"/>
              <p:cNvSpPr/>
              <p:nvPr/>
            </p:nvSpPr>
            <p:spPr>
              <a:xfrm>
                <a:off x="7329446" y="4603156"/>
                <a:ext cx="636525" cy="89689"/>
              </a:xfrm>
              <a:custGeom>
                <a:avLst/>
                <a:gdLst/>
                <a:ahLst/>
                <a:cxnLst/>
                <a:rect l="l" t="t" r="r" b="b"/>
                <a:pathLst>
                  <a:path w="2413" h="340" extrusionOk="0">
                    <a:moveTo>
                      <a:pt x="17" y="340"/>
                    </a:moveTo>
                    <a:lnTo>
                      <a:pt x="0" y="308"/>
                    </a:lnTo>
                    <a:cubicBezTo>
                      <a:pt x="11" y="303"/>
                      <a:pt x="1092" y="-247"/>
                      <a:pt x="2413" y="135"/>
                    </a:cubicBezTo>
                    <a:lnTo>
                      <a:pt x="2403" y="169"/>
                    </a:lnTo>
                    <a:cubicBezTo>
                      <a:pt x="1096" y="-209"/>
                      <a:pt x="27" y="334"/>
                      <a:pt x="17" y="34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4" name="Google Shape;704;p35"/>
              <p:cNvSpPr/>
              <p:nvPr/>
            </p:nvSpPr>
            <p:spPr>
              <a:xfrm>
                <a:off x="7312827" y="4558839"/>
                <a:ext cx="636525" cy="89689"/>
              </a:xfrm>
              <a:custGeom>
                <a:avLst/>
                <a:gdLst/>
                <a:ahLst/>
                <a:cxnLst/>
                <a:rect l="l" t="t" r="r" b="b"/>
                <a:pathLst>
                  <a:path w="2413" h="340" extrusionOk="0">
                    <a:moveTo>
                      <a:pt x="16" y="340"/>
                    </a:moveTo>
                    <a:lnTo>
                      <a:pt x="0" y="308"/>
                    </a:lnTo>
                    <a:cubicBezTo>
                      <a:pt x="11" y="303"/>
                      <a:pt x="1091" y="-247"/>
                      <a:pt x="2413" y="135"/>
                    </a:cubicBezTo>
                    <a:lnTo>
                      <a:pt x="2403" y="169"/>
                    </a:lnTo>
                    <a:cubicBezTo>
                      <a:pt x="1096" y="-209"/>
                      <a:pt x="27" y="334"/>
                      <a:pt x="16" y="34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5" name="Google Shape;705;p35"/>
              <p:cNvSpPr/>
              <p:nvPr/>
            </p:nvSpPr>
            <p:spPr>
              <a:xfrm>
                <a:off x="6586352" y="4342531"/>
                <a:ext cx="370361" cy="156691"/>
              </a:xfrm>
              <a:custGeom>
                <a:avLst/>
                <a:gdLst/>
                <a:ahLst/>
                <a:cxnLst/>
                <a:rect l="l" t="t" r="r" b="b"/>
                <a:pathLst>
                  <a:path w="1404" h="594" extrusionOk="0">
                    <a:moveTo>
                      <a:pt x="281" y="22"/>
                    </a:moveTo>
                    <a:cubicBezTo>
                      <a:pt x="190" y="52"/>
                      <a:pt x="120" y="140"/>
                      <a:pt x="109" y="241"/>
                    </a:cubicBezTo>
                    <a:cubicBezTo>
                      <a:pt x="102" y="300"/>
                      <a:pt x="115" y="362"/>
                      <a:pt x="144" y="417"/>
                    </a:cubicBezTo>
                    <a:cubicBezTo>
                      <a:pt x="167" y="388"/>
                      <a:pt x="188" y="357"/>
                      <a:pt x="207" y="325"/>
                    </a:cubicBezTo>
                    <a:cubicBezTo>
                      <a:pt x="249" y="252"/>
                      <a:pt x="295" y="142"/>
                      <a:pt x="281" y="22"/>
                    </a:cubicBezTo>
                    <a:moveTo>
                      <a:pt x="13" y="594"/>
                    </a:moveTo>
                    <a:lnTo>
                      <a:pt x="0" y="582"/>
                    </a:lnTo>
                    <a:cubicBezTo>
                      <a:pt x="45" y="534"/>
                      <a:pt x="91" y="485"/>
                      <a:pt x="132" y="432"/>
                    </a:cubicBezTo>
                    <a:cubicBezTo>
                      <a:pt x="99" y="372"/>
                      <a:pt x="84" y="304"/>
                      <a:pt x="91" y="239"/>
                    </a:cubicBezTo>
                    <a:cubicBezTo>
                      <a:pt x="103" y="128"/>
                      <a:pt x="183" y="30"/>
                      <a:pt x="286" y="2"/>
                    </a:cubicBezTo>
                    <a:lnTo>
                      <a:pt x="295" y="0"/>
                    </a:lnTo>
                    <a:lnTo>
                      <a:pt x="297" y="10"/>
                    </a:lnTo>
                    <a:cubicBezTo>
                      <a:pt x="316" y="138"/>
                      <a:pt x="267" y="257"/>
                      <a:pt x="222" y="333"/>
                    </a:cubicBezTo>
                    <a:cubicBezTo>
                      <a:pt x="202" y="369"/>
                      <a:pt x="179" y="402"/>
                      <a:pt x="154" y="434"/>
                    </a:cubicBezTo>
                    <a:cubicBezTo>
                      <a:pt x="171" y="463"/>
                      <a:pt x="194" y="490"/>
                      <a:pt x="220" y="514"/>
                    </a:cubicBezTo>
                    <a:cubicBezTo>
                      <a:pt x="257" y="546"/>
                      <a:pt x="293" y="563"/>
                      <a:pt x="328" y="566"/>
                    </a:cubicBezTo>
                    <a:cubicBezTo>
                      <a:pt x="423" y="573"/>
                      <a:pt x="491" y="478"/>
                      <a:pt x="540" y="395"/>
                    </a:cubicBezTo>
                    <a:lnTo>
                      <a:pt x="551" y="377"/>
                    </a:lnTo>
                    <a:lnTo>
                      <a:pt x="556" y="398"/>
                    </a:lnTo>
                    <a:cubicBezTo>
                      <a:pt x="566" y="437"/>
                      <a:pt x="618" y="453"/>
                      <a:pt x="660" y="445"/>
                    </a:cubicBezTo>
                    <a:cubicBezTo>
                      <a:pt x="687" y="439"/>
                      <a:pt x="711" y="427"/>
                      <a:pt x="737" y="414"/>
                    </a:cubicBezTo>
                    <a:cubicBezTo>
                      <a:pt x="753" y="406"/>
                      <a:pt x="770" y="397"/>
                      <a:pt x="787" y="391"/>
                    </a:cubicBezTo>
                    <a:cubicBezTo>
                      <a:pt x="830" y="375"/>
                      <a:pt x="892" y="370"/>
                      <a:pt x="926" y="410"/>
                    </a:cubicBezTo>
                    <a:cubicBezTo>
                      <a:pt x="935" y="421"/>
                      <a:pt x="941" y="433"/>
                      <a:pt x="947" y="445"/>
                    </a:cubicBezTo>
                    <a:cubicBezTo>
                      <a:pt x="950" y="450"/>
                      <a:pt x="952" y="455"/>
                      <a:pt x="955" y="461"/>
                    </a:cubicBezTo>
                    <a:cubicBezTo>
                      <a:pt x="997" y="536"/>
                      <a:pt x="1095" y="557"/>
                      <a:pt x="1168" y="545"/>
                    </a:cubicBezTo>
                    <a:cubicBezTo>
                      <a:pt x="1252" y="532"/>
                      <a:pt x="1328" y="483"/>
                      <a:pt x="1395" y="440"/>
                    </a:cubicBezTo>
                    <a:lnTo>
                      <a:pt x="1404" y="455"/>
                    </a:lnTo>
                    <a:cubicBezTo>
                      <a:pt x="1336" y="499"/>
                      <a:pt x="1258" y="548"/>
                      <a:pt x="1171" y="563"/>
                    </a:cubicBezTo>
                    <a:cubicBezTo>
                      <a:pt x="1092" y="575"/>
                      <a:pt x="986" y="552"/>
                      <a:pt x="940" y="469"/>
                    </a:cubicBezTo>
                    <a:cubicBezTo>
                      <a:pt x="937" y="464"/>
                      <a:pt x="934" y="458"/>
                      <a:pt x="931" y="453"/>
                    </a:cubicBezTo>
                    <a:cubicBezTo>
                      <a:pt x="926" y="441"/>
                      <a:pt x="921" y="431"/>
                      <a:pt x="913" y="422"/>
                    </a:cubicBezTo>
                    <a:cubicBezTo>
                      <a:pt x="884" y="388"/>
                      <a:pt x="830" y="393"/>
                      <a:pt x="793" y="407"/>
                    </a:cubicBezTo>
                    <a:cubicBezTo>
                      <a:pt x="777" y="413"/>
                      <a:pt x="760" y="422"/>
                      <a:pt x="745" y="430"/>
                    </a:cubicBezTo>
                    <a:cubicBezTo>
                      <a:pt x="719" y="442"/>
                      <a:pt x="693" y="456"/>
                      <a:pt x="664" y="462"/>
                    </a:cubicBezTo>
                    <a:cubicBezTo>
                      <a:pt x="620" y="471"/>
                      <a:pt x="567" y="457"/>
                      <a:pt x="546" y="419"/>
                    </a:cubicBezTo>
                    <a:cubicBezTo>
                      <a:pt x="495" y="503"/>
                      <a:pt x="425" y="591"/>
                      <a:pt x="327" y="583"/>
                    </a:cubicBezTo>
                    <a:cubicBezTo>
                      <a:pt x="288" y="580"/>
                      <a:pt x="248" y="561"/>
                      <a:pt x="209" y="527"/>
                    </a:cubicBezTo>
                    <a:cubicBezTo>
                      <a:pt x="183" y="504"/>
                      <a:pt x="160" y="477"/>
                      <a:pt x="142" y="449"/>
                    </a:cubicBezTo>
                    <a:cubicBezTo>
                      <a:pt x="101" y="499"/>
                      <a:pt x="57" y="547"/>
                      <a:pt x="13" y="59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6" name="Google Shape;706;p35"/>
              <p:cNvSpPr/>
              <p:nvPr/>
            </p:nvSpPr>
            <p:spPr>
              <a:xfrm>
                <a:off x="7702971" y="4383946"/>
                <a:ext cx="153262" cy="50384"/>
              </a:xfrm>
              <a:custGeom>
                <a:avLst/>
                <a:gdLst/>
                <a:ahLst/>
                <a:cxnLst/>
                <a:rect l="l" t="t" r="r" b="b"/>
                <a:pathLst>
                  <a:path w="581" h="191" extrusionOk="0">
                    <a:moveTo>
                      <a:pt x="570" y="191"/>
                    </a:moveTo>
                    <a:cubicBezTo>
                      <a:pt x="406" y="71"/>
                      <a:pt x="203" y="10"/>
                      <a:pt x="1" y="19"/>
                    </a:cubicBezTo>
                    <a:lnTo>
                      <a:pt x="0" y="1"/>
                    </a:lnTo>
                    <a:cubicBezTo>
                      <a:pt x="207" y="-7"/>
                      <a:pt x="413" y="55"/>
                      <a:pt x="581" y="176"/>
                    </a:cubicBezTo>
                    <a:lnTo>
                      <a:pt x="570" y="191"/>
                    </a:lnTo>
                    <a:close/>
                  </a:path>
                </a:pathLst>
              </a:custGeom>
              <a:solidFill>
                <a:schemeClr val="accent6"/>
              </a:solidFill>
              <a:ln>
                <a:noFill/>
              </a:ln>
            </p:spPr>
            <p:txBody>
              <a:bodyPr spcFirstLastPara="1" wrap="square" lIns="90000" tIns="23750" rIns="90000" bIns="23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7" name="Google Shape;707;p35"/>
              <p:cNvSpPr/>
              <p:nvPr/>
            </p:nvSpPr>
            <p:spPr>
              <a:xfrm>
                <a:off x="7674482" y="4358622"/>
                <a:ext cx="71751" cy="65420"/>
              </a:xfrm>
              <a:custGeom>
                <a:avLst/>
                <a:gdLst/>
                <a:ahLst/>
                <a:cxnLst/>
                <a:rect l="l" t="t" r="r" b="b"/>
                <a:pathLst>
                  <a:path w="272" h="248" extrusionOk="0">
                    <a:moveTo>
                      <a:pt x="110" y="248"/>
                    </a:moveTo>
                    <a:cubicBezTo>
                      <a:pt x="64" y="197"/>
                      <a:pt x="27" y="136"/>
                      <a:pt x="3" y="72"/>
                    </a:cubicBezTo>
                    <a:lnTo>
                      <a:pt x="0" y="63"/>
                    </a:lnTo>
                    <a:lnTo>
                      <a:pt x="9" y="60"/>
                    </a:lnTo>
                    <a:cubicBezTo>
                      <a:pt x="95" y="38"/>
                      <a:pt x="182" y="18"/>
                      <a:pt x="269" y="0"/>
                    </a:cubicBezTo>
                    <a:lnTo>
                      <a:pt x="272" y="18"/>
                    </a:lnTo>
                    <a:cubicBezTo>
                      <a:pt x="189" y="35"/>
                      <a:pt x="106" y="54"/>
                      <a:pt x="23" y="75"/>
                    </a:cubicBezTo>
                    <a:cubicBezTo>
                      <a:pt x="46" y="134"/>
                      <a:pt x="80" y="189"/>
                      <a:pt x="123" y="236"/>
                    </a:cubicBezTo>
                    <a:lnTo>
                      <a:pt x="110" y="248"/>
                    </a:lnTo>
                    <a:close/>
                  </a:path>
                </a:pathLst>
              </a:custGeom>
              <a:solidFill>
                <a:schemeClr val="accent6"/>
              </a:solidFill>
              <a:ln>
                <a:noFill/>
              </a:ln>
            </p:spPr>
            <p:txBody>
              <a:bodyPr spcFirstLastPara="1" wrap="square" lIns="90000" tIns="44275" rIns="90000" bIns="44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8" name="Google Shape;708;p35"/>
              <p:cNvSpPr/>
              <p:nvPr/>
            </p:nvSpPr>
            <p:spPr>
              <a:xfrm>
                <a:off x="7251892" y="4426152"/>
                <a:ext cx="408874" cy="111847"/>
              </a:xfrm>
              <a:custGeom>
                <a:avLst/>
                <a:gdLst/>
                <a:ahLst/>
                <a:cxnLst/>
                <a:rect l="l" t="t" r="r" b="b"/>
                <a:pathLst>
                  <a:path w="1550" h="424" extrusionOk="0">
                    <a:moveTo>
                      <a:pt x="12" y="402"/>
                    </a:moveTo>
                    <a:cubicBezTo>
                      <a:pt x="11" y="403"/>
                      <a:pt x="10" y="406"/>
                      <a:pt x="12" y="408"/>
                    </a:cubicBezTo>
                    <a:cubicBezTo>
                      <a:pt x="13" y="411"/>
                      <a:pt x="15" y="411"/>
                      <a:pt x="16" y="411"/>
                    </a:cubicBezTo>
                    <a:cubicBezTo>
                      <a:pt x="17" y="411"/>
                      <a:pt x="18" y="408"/>
                      <a:pt x="17" y="406"/>
                    </a:cubicBezTo>
                    <a:lnTo>
                      <a:pt x="18" y="406"/>
                    </a:lnTo>
                    <a:lnTo>
                      <a:pt x="12" y="402"/>
                    </a:lnTo>
                    <a:moveTo>
                      <a:pt x="21" y="424"/>
                    </a:moveTo>
                    <a:cubicBezTo>
                      <a:pt x="12" y="424"/>
                      <a:pt x="5" y="420"/>
                      <a:pt x="1" y="413"/>
                    </a:cubicBezTo>
                    <a:cubicBezTo>
                      <a:pt x="-1" y="407"/>
                      <a:pt x="0" y="401"/>
                      <a:pt x="6" y="397"/>
                    </a:cubicBezTo>
                    <a:cubicBezTo>
                      <a:pt x="11" y="393"/>
                      <a:pt x="20" y="392"/>
                      <a:pt x="25" y="397"/>
                    </a:cubicBezTo>
                    <a:cubicBezTo>
                      <a:pt x="27" y="399"/>
                      <a:pt x="29" y="402"/>
                      <a:pt x="29" y="405"/>
                    </a:cubicBezTo>
                    <a:cubicBezTo>
                      <a:pt x="126" y="378"/>
                      <a:pt x="223" y="328"/>
                      <a:pt x="315" y="256"/>
                    </a:cubicBezTo>
                    <a:cubicBezTo>
                      <a:pt x="341" y="235"/>
                      <a:pt x="367" y="212"/>
                      <a:pt x="393" y="190"/>
                    </a:cubicBezTo>
                    <a:cubicBezTo>
                      <a:pt x="456" y="136"/>
                      <a:pt x="521" y="80"/>
                      <a:pt x="599" y="45"/>
                    </a:cubicBezTo>
                    <a:cubicBezTo>
                      <a:pt x="686" y="6"/>
                      <a:pt x="790" y="-7"/>
                      <a:pt x="924" y="4"/>
                    </a:cubicBezTo>
                    <a:cubicBezTo>
                      <a:pt x="1094" y="18"/>
                      <a:pt x="1250" y="62"/>
                      <a:pt x="1388" y="136"/>
                    </a:cubicBezTo>
                    <a:cubicBezTo>
                      <a:pt x="1480" y="186"/>
                      <a:pt x="1532" y="239"/>
                      <a:pt x="1550" y="303"/>
                    </a:cubicBezTo>
                    <a:lnTo>
                      <a:pt x="1533" y="308"/>
                    </a:lnTo>
                    <a:cubicBezTo>
                      <a:pt x="1516" y="249"/>
                      <a:pt x="1467" y="199"/>
                      <a:pt x="1379" y="152"/>
                    </a:cubicBezTo>
                    <a:cubicBezTo>
                      <a:pt x="1244" y="79"/>
                      <a:pt x="1091" y="35"/>
                      <a:pt x="923" y="21"/>
                    </a:cubicBezTo>
                    <a:cubicBezTo>
                      <a:pt x="791" y="11"/>
                      <a:pt x="691" y="23"/>
                      <a:pt x="606" y="61"/>
                    </a:cubicBezTo>
                    <a:cubicBezTo>
                      <a:pt x="531" y="95"/>
                      <a:pt x="467" y="150"/>
                      <a:pt x="404" y="204"/>
                    </a:cubicBezTo>
                    <a:cubicBezTo>
                      <a:pt x="379" y="226"/>
                      <a:pt x="352" y="249"/>
                      <a:pt x="325" y="270"/>
                    </a:cubicBezTo>
                    <a:cubicBezTo>
                      <a:pt x="232" y="343"/>
                      <a:pt x="133" y="394"/>
                      <a:pt x="33" y="422"/>
                    </a:cubicBezTo>
                    <a:cubicBezTo>
                      <a:pt x="29" y="423"/>
                      <a:pt x="25" y="424"/>
                      <a:pt x="21" y="42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09" name="Google Shape;709;p35"/>
              <p:cNvSpPr/>
              <p:nvPr/>
            </p:nvSpPr>
            <p:spPr>
              <a:xfrm>
                <a:off x="6890501" y="4405313"/>
                <a:ext cx="299929" cy="208658"/>
              </a:xfrm>
              <a:custGeom>
                <a:avLst/>
                <a:gdLst/>
                <a:ahLst/>
                <a:cxnLst/>
                <a:rect l="l" t="t" r="r" b="b"/>
                <a:pathLst>
                  <a:path w="1137" h="791" extrusionOk="0">
                    <a:moveTo>
                      <a:pt x="220" y="791"/>
                    </a:moveTo>
                    <a:cubicBezTo>
                      <a:pt x="144" y="791"/>
                      <a:pt x="65" y="747"/>
                      <a:pt x="0" y="704"/>
                    </a:cubicBezTo>
                    <a:lnTo>
                      <a:pt x="10" y="689"/>
                    </a:lnTo>
                    <a:cubicBezTo>
                      <a:pt x="94" y="745"/>
                      <a:pt x="202" y="803"/>
                      <a:pt x="290" y="757"/>
                    </a:cubicBezTo>
                    <a:cubicBezTo>
                      <a:pt x="364" y="718"/>
                      <a:pt x="384" y="624"/>
                      <a:pt x="380" y="556"/>
                    </a:cubicBezTo>
                    <a:cubicBezTo>
                      <a:pt x="376" y="505"/>
                      <a:pt x="362" y="454"/>
                      <a:pt x="348" y="405"/>
                    </a:cubicBezTo>
                    <a:cubicBezTo>
                      <a:pt x="340" y="377"/>
                      <a:pt x="332" y="349"/>
                      <a:pt x="325" y="320"/>
                    </a:cubicBezTo>
                    <a:cubicBezTo>
                      <a:pt x="310" y="250"/>
                      <a:pt x="304" y="151"/>
                      <a:pt x="359" y="79"/>
                    </a:cubicBezTo>
                    <a:cubicBezTo>
                      <a:pt x="426" y="-9"/>
                      <a:pt x="557" y="-16"/>
                      <a:pt x="651" y="22"/>
                    </a:cubicBezTo>
                    <a:cubicBezTo>
                      <a:pt x="748" y="61"/>
                      <a:pt x="821" y="138"/>
                      <a:pt x="893" y="212"/>
                    </a:cubicBezTo>
                    <a:lnTo>
                      <a:pt x="895" y="215"/>
                    </a:lnTo>
                    <a:cubicBezTo>
                      <a:pt x="973" y="295"/>
                      <a:pt x="1044" y="364"/>
                      <a:pt x="1137" y="396"/>
                    </a:cubicBezTo>
                    <a:lnTo>
                      <a:pt x="1131" y="413"/>
                    </a:lnTo>
                    <a:cubicBezTo>
                      <a:pt x="1035" y="379"/>
                      <a:pt x="962" y="309"/>
                      <a:pt x="883" y="227"/>
                    </a:cubicBezTo>
                    <a:lnTo>
                      <a:pt x="880" y="224"/>
                    </a:lnTo>
                    <a:cubicBezTo>
                      <a:pt x="810" y="151"/>
                      <a:pt x="737" y="76"/>
                      <a:pt x="645" y="39"/>
                    </a:cubicBezTo>
                    <a:cubicBezTo>
                      <a:pt x="557" y="3"/>
                      <a:pt x="435" y="9"/>
                      <a:pt x="373" y="90"/>
                    </a:cubicBezTo>
                    <a:cubicBezTo>
                      <a:pt x="322" y="157"/>
                      <a:pt x="328" y="250"/>
                      <a:pt x="343" y="316"/>
                    </a:cubicBezTo>
                    <a:cubicBezTo>
                      <a:pt x="349" y="345"/>
                      <a:pt x="357" y="373"/>
                      <a:pt x="365" y="400"/>
                    </a:cubicBezTo>
                    <a:cubicBezTo>
                      <a:pt x="379" y="450"/>
                      <a:pt x="393" y="502"/>
                      <a:pt x="397" y="555"/>
                    </a:cubicBezTo>
                    <a:cubicBezTo>
                      <a:pt x="402" y="629"/>
                      <a:pt x="379" y="730"/>
                      <a:pt x="298" y="773"/>
                    </a:cubicBezTo>
                    <a:cubicBezTo>
                      <a:pt x="273" y="786"/>
                      <a:pt x="247" y="791"/>
                      <a:pt x="220" y="791"/>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0" name="Google Shape;710;p35"/>
              <p:cNvSpPr/>
              <p:nvPr/>
            </p:nvSpPr>
            <p:spPr>
              <a:xfrm>
                <a:off x="6644385" y="4523491"/>
                <a:ext cx="178586" cy="34029"/>
              </a:xfrm>
              <a:custGeom>
                <a:avLst/>
                <a:gdLst/>
                <a:ahLst/>
                <a:cxnLst/>
                <a:rect l="l" t="t" r="r" b="b"/>
                <a:pathLst>
                  <a:path w="677" h="129" extrusionOk="0">
                    <a:moveTo>
                      <a:pt x="671" y="129"/>
                    </a:moveTo>
                    <a:cubicBezTo>
                      <a:pt x="473" y="60"/>
                      <a:pt x="266" y="24"/>
                      <a:pt x="56" y="22"/>
                    </a:cubicBezTo>
                    <a:lnTo>
                      <a:pt x="54" y="26"/>
                    </a:lnTo>
                    <a:cubicBezTo>
                      <a:pt x="52" y="25"/>
                      <a:pt x="49" y="24"/>
                      <a:pt x="46" y="22"/>
                    </a:cubicBezTo>
                    <a:cubicBezTo>
                      <a:pt x="39" y="22"/>
                      <a:pt x="31" y="22"/>
                      <a:pt x="23" y="22"/>
                    </a:cubicBezTo>
                    <a:lnTo>
                      <a:pt x="0" y="22"/>
                    </a:lnTo>
                    <a:lnTo>
                      <a:pt x="17" y="7"/>
                    </a:lnTo>
                    <a:cubicBezTo>
                      <a:pt x="24" y="1"/>
                      <a:pt x="34" y="-3"/>
                      <a:pt x="51" y="4"/>
                    </a:cubicBezTo>
                    <a:cubicBezTo>
                      <a:pt x="264" y="6"/>
                      <a:pt x="475" y="42"/>
                      <a:pt x="677" y="112"/>
                    </a:cubicBezTo>
                    <a:lnTo>
                      <a:pt x="671" y="129"/>
                    </a:lnTo>
                    <a:close/>
                  </a:path>
                </a:pathLst>
              </a:custGeom>
              <a:solidFill>
                <a:schemeClr val="accent6"/>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1" name="Google Shape;711;p35"/>
              <p:cNvSpPr/>
              <p:nvPr/>
            </p:nvSpPr>
            <p:spPr>
              <a:xfrm>
                <a:off x="6627503" y="4553299"/>
                <a:ext cx="131104" cy="20576"/>
              </a:xfrm>
              <a:custGeom>
                <a:avLst/>
                <a:gdLst/>
                <a:ahLst/>
                <a:cxnLst/>
                <a:rect l="l" t="t" r="r" b="b"/>
                <a:pathLst>
                  <a:path w="497" h="78" extrusionOk="0">
                    <a:moveTo>
                      <a:pt x="495" y="78"/>
                    </a:moveTo>
                    <a:lnTo>
                      <a:pt x="0" y="18"/>
                    </a:lnTo>
                    <a:lnTo>
                      <a:pt x="2" y="0"/>
                    </a:lnTo>
                    <a:lnTo>
                      <a:pt x="497" y="61"/>
                    </a:lnTo>
                    <a:lnTo>
                      <a:pt x="495" y="78"/>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2" name="Google Shape;712;p35"/>
              <p:cNvSpPr/>
              <p:nvPr/>
            </p:nvSpPr>
            <p:spPr>
              <a:xfrm>
                <a:off x="6749374" y="4339893"/>
                <a:ext cx="127147" cy="13981"/>
              </a:xfrm>
              <a:custGeom>
                <a:avLst/>
                <a:gdLst/>
                <a:ahLst/>
                <a:cxnLst/>
                <a:rect l="l" t="t" r="r" b="b"/>
                <a:pathLst>
                  <a:path w="482" h="53" extrusionOk="0">
                    <a:moveTo>
                      <a:pt x="1" y="53"/>
                    </a:moveTo>
                    <a:lnTo>
                      <a:pt x="0" y="36"/>
                    </a:lnTo>
                    <a:cubicBezTo>
                      <a:pt x="159" y="18"/>
                      <a:pt x="321" y="6"/>
                      <a:pt x="482" y="0"/>
                    </a:cubicBezTo>
                    <a:lnTo>
                      <a:pt x="482" y="17"/>
                    </a:lnTo>
                    <a:cubicBezTo>
                      <a:pt x="322" y="24"/>
                      <a:pt x="161" y="36"/>
                      <a:pt x="1" y="53"/>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3" name="Google Shape;713;p35"/>
              <p:cNvSpPr/>
              <p:nvPr/>
            </p:nvSpPr>
            <p:spPr>
              <a:xfrm>
                <a:off x="6788678" y="4376824"/>
                <a:ext cx="100504" cy="5540"/>
              </a:xfrm>
              <a:custGeom>
                <a:avLst/>
                <a:gdLst/>
                <a:ahLst/>
                <a:cxnLst/>
                <a:rect l="l" t="t" r="r" b="b"/>
                <a:pathLst>
                  <a:path w="381" h="21" extrusionOk="0">
                    <a:moveTo>
                      <a:pt x="190" y="21"/>
                    </a:moveTo>
                    <a:cubicBezTo>
                      <a:pt x="126" y="21"/>
                      <a:pt x="63" y="20"/>
                      <a:pt x="0" y="18"/>
                    </a:cubicBezTo>
                    <a:lnTo>
                      <a:pt x="1" y="0"/>
                    </a:lnTo>
                    <a:cubicBezTo>
                      <a:pt x="127" y="5"/>
                      <a:pt x="255" y="5"/>
                      <a:pt x="380" y="0"/>
                    </a:cubicBezTo>
                    <a:lnTo>
                      <a:pt x="381" y="18"/>
                    </a:lnTo>
                    <a:cubicBezTo>
                      <a:pt x="317" y="20"/>
                      <a:pt x="254" y="21"/>
                      <a:pt x="190" y="21"/>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4" name="Google Shape;714;p35"/>
              <p:cNvSpPr/>
              <p:nvPr/>
            </p:nvSpPr>
            <p:spPr>
              <a:xfrm>
                <a:off x="7747024" y="4463611"/>
                <a:ext cx="102878" cy="17146"/>
              </a:xfrm>
              <a:custGeom>
                <a:avLst/>
                <a:gdLst/>
                <a:ahLst/>
                <a:cxnLst/>
                <a:rect l="l" t="t" r="r" b="b"/>
                <a:pathLst>
                  <a:path w="390" h="65" extrusionOk="0">
                    <a:moveTo>
                      <a:pt x="10" y="8"/>
                    </a:moveTo>
                    <a:cubicBezTo>
                      <a:pt x="9" y="10"/>
                      <a:pt x="9" y="13"/>
                      <a:pt x="11" y="16"/>
                    </a:cubicBezTo>
                    <a:cubicBezTo>
                      <a:pt x="12" y="17"/>
                      <a:pt x="13" y="18"/>
                      <a:pt x="15" y="18"/>
                    </a:cubicBezTo>
                    <a:cubicBezTo>
                      <a:pt x="16" y="17"/>
                      <a:pt x="17" y="15"/>
                      <a:pt x="17" y="13"/>
                    </a:cubicBezTo>
                    <a:lnTo>
                      <a:pt x="10" y="8"/>
                    </a:lnTo>
                    <a:moveTo>
                      <a:pt x="389" y="65"/>
                    </a:moveTo>
                    <a:lnTo>
                      <a:pt x="23" y="31"/>
                    </a:lnTo>
                    <a:cubicBezTo>
                      <a:pt x="6" y="29"/>
                      <a:pt x="1" y="22"/>
                      <a:pt x="0" y="15"/>
                    </a:cubicBezTo>
                    <a:cubicBezTo>
                      <a:pt x="-1" y="10"/>
                      <a:pt x="2" y="4"/>
                      <a:pt x="7" y="2"/>
                    </a:cubicBezTo>
                    <a:cubicBezTo>
                      <a:pt x="12" y="-1"/>
                      <a:pt x="20" y="0"/>
                      <a:pt x="24" y="4"/>
                    </a:cubicBezTo>
                    <a:cubicBezTo>
                      <a:pt x="26" y="7"/>
                      <a:pt x="27" y="10"/>
                      <a:pt x="26" y="14"/>
                    </a:cubicBezTo>
                    <a:lnTo>
                      <a:pt x="390" y="48"/>
                    </a:lnTo>
                    <a:lnTo>
                      <a:pt x="389" y="65"/>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5" name="Google Shape;715;p35"/>
              <p:cNvSpPr/>
              <p:nvPr/>
            </p:nvSpPr>
            <p:spPr>
              <a:xfrm>
                <a:off x="7735945" y="4497640"/>
                <a:ext cx="110264" cy="11871"/>
              </a:xfrm>
              <a:custGeom>
                <a:avLst/>
                <a:gdLst/>
                <a:ahLst/>
                <a:cxnLst/>
                <a:rect l="l" t="t" r="r" b="b"/>
                <a:pathLst>
                  <a:path w="418" h="45" extrusionOk="0">
                    <a:moveTo>
                      <a:pt x="13" y="8"/>
                    </a:moveTo>
                    <a:cubicBezTo>
                      <a:pt x="12" y="8"/>
                      <a:pt x="11" y="9"/>
                      <a:pt x="10" y="9"/>
                    </a:cubicBezTo>
                    <a:lnTo>
                      <a:pt x="14" y="15"/>
                    </a:lnTo>
                    <a:lnTo>
                      <a:pt x="17" y="14"/>
                    </a:lnTo>
                    <a:cubicBezTo>
                      <a:pt x="18" y="12"/>
                      <a:pt x="17" y="10"/>
                      <a:pt x="16" y="9"/>
                    </a:cubicBezTo>
                    <a:cubicBezTo>
                      <a:pt x="15" y="8"/>
                      <a:pt x="14" y="8"/>
                      <a:pt x="13" y="8"/>
                    </a:cubicBezTo>
                    <a:moveTo>
                      <a:pt x="417" y="45"/>
                    </a:moveTo>
                    <a:lnTo>
                      <a:pt x="22" y="17"/>
                    </a:lnTo>
                    <a:lnTo>
                      <a:pt x="19" y="24"/>
                    </a:lnTo>
                    <a:cubicBezTo>
                      <a:pt x="14" y="27"/>
                      <a:pt x="8" y="26"/>
                      <a:pt x="4" y="22"/>
                    </a:cubicBezTo>
                    <a:cubicBezTo>
                      <a:pt x="0" y="19"/>
                      <a:pt x="-1" y="14"/>
                      <a:pt x="1" y="9"/>
                    </a:cubicBezTo>
                    <a:cubicBezTo>
                      <a:pt x="3" y="4"/>
                      <a:pt x="8" y="-2"/>
                      <a:pt x="21" y="0"/>
                    </a:cubicBezTo>
                    <a:lnTo>
                      <a:pt x="418" y="27"/>
                    </a:lnTo>
                    <a:lnTo>
                      <a:pt x="417" y="45"/>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6" name="Google Shape;716;p35"/>
              <p:cNvSpPr/>
              <p:nvPr/>
            </p:nvSpPr>
            <p:spPr>
              <a:xfrm>
                <a:off x="7737000" y="4527712"/>
                <a:ext cx="127411" cy="8705"/>
              </a:xfrm>
              <a:custGeom>
                <a:avLst/>
                <a:gdLst/>
                <a:ahLst/>
                <a:cxnLst/>
                <a:rect l="l" t="t" r="r" b="b"/>
                <a:pathLst>
                  <a:path w="483" h="33" extrusionOk="0">
                    <a:moveTo>
                      <a:pt x="481" y="33"/>
                    </a:moveTo>
                    <a:cubicBezTo>
                      <a:pt x="322" y="19"/>
                      <a:pt x="160" y="14"/>
                      <a:pt x="1" y="18"/>
                    </a:cubicBezTo>
                    <a:lnTo>
                      <a:pt x="0" y="1"/>
                    </a:lnTo>
                    <a:cubicBezTo>
                      <a:pt x="160" y="-3"/>
                      <a:pt x="323" y="1"/>
                      <a:pt x="483" y="15"/>
                    </a:cubicBezTo>
                    <a:lnTo>
                      <a:pt x="481" y="33"/>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7" name="Google Shape;717;p35"/>
              <p:cNvSpPr/>
              <p:nvPr/>
            </p:nvSpPr>
            <p:spPr>
              <a:xfrm>
                <a:off x="6309373" y="4704451"/>
                <a:ext cx="1647369" cy="234246"/>
              </a:xfrm>
              <a:custGeom>
                <a:avLst/>
                <a:gdLst/>
                <a:ahLst/>
                <a:cxnLst/>
                <a:rect l="l" t="t" r="r" b="b"/>
                <a:pathLst>
                  <a:path w="6245" h="888" extrusionOk="0">
                    <a:moveTo>
                      <a:pt x="3356" y="888"/>
                    </a:moveTo>
                    <a:cubicBezTo>
                      <a:pt x="3356" y="888"/>
                      <a:pt x="2268" y="294"/>
                      <a:pt x="247" y="888"/>
                    </a:cubicBezTo>
                    <a:lnTo>
                      <a:pt x="0" y="376"/>
                    </a:lnTo>
                    <a:cubicBezTo>
                      <a:pt x="0" y="376"/>
                      <a:pt x="2009" y="-580"/>
                      <a:pt x="3414" y="556"/>
                    </a:cubicBezTo>
                    <a:cubicBezTo>
                      <a:pt x="3414" y="556"/>
                      <a:pt x="5020" y="-90"/>
                      <a:pt x="6245" y="385"/>
                    </a:cubicBezTo>
                    <a:lnTo>
                      <a:pt x="6053" y="888"/>
                    </a:lnTo>
                    <a:cubicBezTo>
                      <a:pt x="6053" y="888"/>
                      <a:pt x="4663" y="449"/>
                      <a:pt x="3356" y="88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8" name="Google Shape;718;p35"/>
              <p:cNvSpPr/>
              <p:nvPr/>
            </p:nvSpPr>
            <p:spPr>
              <a:xfrm>
                <a:off x="7683714" y="4813924"/>
                <a:ext cx="261152" cy="39305"/>
              </a:xfrm>
              <a:custGeom>
                <a:avLst/>
                <a:gdLst/>
                <a:ahLst/>
                <a:cxnLst/>
                <a:rect l="l" t="t" r="r" b="b"/>
                <a:pathLst>
                  <a:path w="990" h="149" extrusionOk="0">
                    <a:moveTo>
                      <a:pt x="981" y="123"/>
                    </a:moveTo>
                    <a:cubicBezTo>
                      <a:pt x="664" y="36"/>
                      <a:pt x="342" y="-4"/>
                      <a:pt x="13" y="0"/>
                    </a:cubicBezTo>
                    <a:cubicBezTo>
                      <a:pt x="-4" y="1"/>
                      <a:pt x="-4" y="27"/>
                      <a:pt x="13" y="27"/>
                    </a:cubicBezTo>
                    <a:cubicBezTo>
                      <a:pt x="339" y="22"/>
                      <a:pt x="659" y="63"/>
                      <a:pt x="974" y="149"/>
                    </a:cubicBezTo>
                    <a:cubicBezTo>
                      <a:pt x="990" y="153"/>
                      <a:pt x="998" y="128"/>
                      <a:pt x="981" y="123"/>
                    </a:cubicBezTo>
                    <a:close/>
                  </a:path>
                </a:pathLst>
              </a:custGeom>
              <a:solidFill>
                <a:schemeClr val="accent5"/>
              </a:solidFill>
              <a:ln>
                <a:noFill/>
              </a:ln>
            </p:spPr>
            <p:txBody>
              <a:bodyPr spcFirstLastPara="1" wrap="square" lIns="90000" tIns="8625" rIns="90000" bIns="8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19" name="Google Shape;719;p35"/>
              <p:cNvSpPr/>
              <p:nvPr/>
            </p:nvSpPr>
            <p:spPr>
              <a:xfrm>
                <a:off x="7772875" y="4856130"/>
                <a:ext cx="149041" cy="32710"/>
              </a:xfrm>
              <a:custGeom>
                <a:avLst/>
                <a:gdLst/>
                <a:ahLst/>
                <a:cxnLst/>
                <a:rect l="l" t="t" r="r" b="b"/>
                <a:pathLst>
                  <a:path w="565" h="124" extrusionOk="0">
                    <a:moveTo>
                      <a:pt x="556" y="99"/>
                    </a:moveTo>
                    <a:lnTo>
                      <a:pt x="17" y="0"/>
                    </a:lnTo>
                    <a:cubicBezTo>
                      <a:pt x="0" y="-3"/>
                      <a:pt x="-7" y="23"/>
                      <a:pt x="10" y="26"/>
                    </a:cubicBezTo>
                    <a:cubicBezTo>
                      <a:pt x="190" y="58"/>
                      <a:pt x="369" y="91"/>
                      <a:pt x="549" y="124"/>
                    </a:cubicBezTo>
                    <a:cubicBezTo>
                      <a:pt x="565" y="127"/>
                      <a:pt x="573" y="102"/>
                      <a:pt x="556" y="99"/>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0" name="Google Shape;720;p35"/>
              <p:cNvSpPr/>
              <p:nvPr/>
            </p:nvSpPr>
            <p:spPr>
              <a:xfrm>
                <a:off x="7607743" y="4846898"/>
                <a:ext cx="98394" cy="8177"/>
              </a:xfrm>
              <a:custGeom>
                <a:avLst/>
                <a:gdLst/>
                <a:ahLst/>
                <a:cxnLst/>
                <a:rect l="l" t="t" r="r" b="b"/>
                <a:pathLst>
                  <a:path w="373" h="31" extrusionOk="0">
                    <a:moveTo>
                      <a:pt x="360" y="5"/>
                    </a:moveTo>
                    <a:cubicBezTo>
                      <a:pt x="245" y="-2"/>
                      <a:pt x="129" y="-2"/>
                      <a:pt x="13" y="5"/>
                    </a:cubicBezTo>
                    <a:cubicBezTo>
                      <a:pt x="-4" y="6"/>
                      <a:pt x="-4" y="32"/>
                      <a:pt x="13" y="31"/>
                    </a:cubicBezTo>
                    <a:cubicBezTo>
                      <a:pt x="129" y="24"/>
                      <a:pt x="245" y="24"/>
                      <a:pt x="360" y="31"/>
                    </a:cubicBezTo>
                    <a:cubicBezTo>
                      <a:pt x="377" y="32"/>
                      <a:pt x="377" y="6"/>
                      <a:pt x="360" y="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1" name="Google Shape;721;p35"/>
              <p:cNvSpPr/>
              <p:nvPr/>
            </p:nvSpPr>
            <p:spPr>
              <a:xfrm>
                <a:off x="7633331" y="4829487"/>
                <a:ext cx="24269" cy="7122"/>
              </a:xfrm>
              <a:custGeom>
                <a:avLst/>
                <a:gdLst/>
                <a:ahLst/>
                <a:cxnLst/>
                <a:rect l="l" t="t" r="r" b="b"/>
                <a:pathLst>
                  <a:path w="92" h="27" extrusionOk="0">
                    <a:moveTo>
                      <a:pt x="79" y="0"/>
                    </a:moveTo>
                    <a:lnTo>
                      <a:pt x="13" y="0"/>
                    </a:lnTo>
                    <a:cubicBezTo>
                      <a:pt x="-5" y="0"/>
                      <a:pt x="-5" y="27"/>
                      <a:pt x="13" y="27"/>
                    </a:cubicBezTo>
                    <a:lnTo>
                      <a:pt x="79" y="27"/>
                    </a:lnTo>
                    <a:cubicBezTo>
                      <a:pt x="96" y="27"/>
                      <a:pt x="96" y="0"/>
                      <a:pt x="79"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2" name="Google Shape;722;p35"/>
              <p:cNvSpPr/>
              <p:nvPr/>
            </p:nvSpPr>
            <p:spPr>
              <a:xfrm>
                <a:off x="6606664" y="4728983"/>
                <a:ext cx="49593" cy="16355"/>
              </a:xfrm>
              <a:custGeom>
                <a:avLst/>
                <a:gdLst/>
                <a:ahLst/>
                <a:cxnLst/>
                <a:rect l="l" t="t" r="r" b="b"/>
                <a:pathLst>
                  <a:path w="188" h="62" extrusionOk="0">
                    <a:moveTo>
                      <a:pt x="175" y="0"/>
                    </a:moveTo>
                    <a:cubicBezTo>
                      <a:pt x="118" y="5"/>
                      <a:pt x="63" y="17"/>
                      <a:pt x="9" y="35"/>
                    </a:cubicBezTo>
                    <a:cubicBezTo>
                      <a:pt x="-7" y="41"/>
                      <a:pt x="0" y="66"/>
                      <a:pt x="16" y="61"/>
                    </a:cubicBezTo>
                    <a:cubicBezTo>
                      <a:pt x="68" y="43"/>
                      <a:pt x="120" y="31"/>
                      <a:pt x="175" y="26"/>
                    </a:cubicBezTo>
                    <a:cubicBezTo>
                      <a:pt x="192" y="24"/>
                      <a:pt x="192" y="-2"/>
                      <a:pt x="175"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3" name="Google Shape;723;p35"/>
              <p:cNvSpPr/>
              <p:nvPr/>
            </p:nvSpPr>
            <p:spPr>
              <a:xfrm>
                <a:off x="6633834" y="4743756"/>
                <a:ext cx="49593" cy="9233"/>
              </a:xfrm>
              <a:custGeom>
                <a:avLst/>
                <a:gdLst/>
                <a:ahLst/>
                <a:cxnLst/>
                <a:rect l="l" t="t" r="r" b="b"/>
                <a:pathLst>
                  <a:path w="188" h="35" extrusionOk="0">
                    <a:moveTo>
                      <a:pt x="175" y="2"/>
                    </a:moveTo>
                    <a:cubicBezTo>
                      <a:pt x="119" y="-2"/>
                      <a:pt x="64" y="1"/>
                      <a:pt x="9" y="10"/>
                    </a:cubicBezTo>
                    <a:cubicBezTo>
                      <a:pt x="-7" y="12"/>
                      <a:pt x="0" y="38"/>
                      <a:pt x="16" y="35"/>
                    </a:cubicBezTo>
                    <a:cubicBezTo>
                      <a:pt x="69" y="27"/>
                      <a:pt x="122" y="25"/>
                      <a:pt x="175" y="28"/>
                    </a:cubicBezTo>
                    <a:cubicBezTo>
                      <a:pt x="192" y="29"/>
                      <a:pt x="192" y="2"/>
                      <a:pt x="175" y="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4" name="Google Shape;724;p35"/>
              <p:cNvSpPr/>
              <p:nvPr/>
            </p:nvSpPr>
            <p:spPr>
              <a:xfrm>
                <a:off x="6330477" y="4819200"/>
                <a:ext cx="191512" cy="38777"/>
              </a:xfrm>
              <a:custGeom>
                <a:avLst/>
                <a:gdLst/>
                <a:ahLst/>
                <a:cxnLst/>
                <a:rect l="l" t="t" r="r" b="b"/>
                <a:pathLst>
                  <a:path w="726" h="147" extrusionOk="0">
                    <a:moveTo>
                      <a:pt x="713" y="0"/>
                    </a:moveTo>
                    <a:cubicBezTo>
                      <a:pt x="474" y="18"/>
                      <a:pt x="240" y="58"/>
                      <a:pt x="10" y="121"/>
                    </a:cubicBezTo>
                    <a:cubicBezTo>
                      <a:pt x="-7" y="126"/>
                      <a:pt x="0" y="151"/>
                      <a:pt x="17" y="147"/>
                    </a:cubicBezTo>
                    <a:cubicBezTo>
                      <a:pt x="245" y="84"/>
                      <a:pt x="477" y="44"/>
                      <a:pt x="713" y="26"/>
                    </a:cubicBezTo>
                    <a:cubicBezTo>
                      <a:pt x="730" y="25"/>
                      <a:pt x="730" y="-1"/>
                      <a:pt x="713" y="0"/>
                    </a:cubicBezTo>
                    <a:close/>
                  </a:path>
                </a:pathLst>
              </a:custGeom>
              <a:solidFill>
                <a:schemeClr val="accent5"/>
              </a:solidFill>
              <a:ln>
                <a:noFill/>
              </a:ln>
            </p:spPr>
            <p:txBody>
              <a:bodyPr spcFirstLastPara="1" wrap="square" lIns="90000" tIns="7900" rIns="90000" bIns="7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5" name="Google Shape;725;p35"/>
              <p:cNvSpPr/>
              <p:nvPr/>
            </p:nvSpPr>
            <p:spPr>
              <a:xfrm>
                <a:off x="6338126" y="4850327"/>
                <a:ext cx="102087" cy="30072"/>
              </a:xfrm>
              <a:custGeom>
                <a:avLst/>
                <a:gdLst/>
                <a:ahLst/>
                <a:cxnLst/>
                <a:rect l="l" t="t" r="r" b="b"/>
                <a:pathLst>
                  <a:path w="387" h="114" extrusionOk="0">
                    <a:moveTo>
                      <a:pt x="370" y="0"/>
                    </a:moveTo>
                    <a:cubicBezTo>
                      <a:pt x="250" y="29"/>
                      <a:pt x="130" y="59"/>
                      <a:pt x="9" y="88"/>
                    </a:cubicBezTo>
                    <a:cubicBezTo>
                      <a:pt x="-7" y="92"/>
                      <a:pt x="0" y="118"/>
                      <a:pt x="16" y="114"/>
                    </a:cubicBezTo>
                    <a:cubicBezTo>
                      <a:pt x="137" y="84"/>
                      <a:pt x="257" y="55"/>
                      <a:pt x="377" y="26"/>
                    </a:cubicBezTo>
                    <a:cubicBezTo>
                      <a:pt x="394" y="21"/>
                      <a:pt x="387" y="-4"/>
                      <a:pt x="370" y="0"/>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6" name="Google Shape;726;p35"/>
              <p:cNvSpPr/>
              <p:nvPr/>
            </p:nvSpPr>
            <p:spPr>
              <a:xfrm>
                <a:off x="6801076" y="4792293"/>
                <a:ext cx="175948" cy="10024"/>
              </a:xfrm>
              <a:custGeom>
                <a:avLst/>
                <a:gdLst/>
                <a:ahLst/>
                <a:cxnLst/>
                <a:rect l="l" t="t" r="r" b="b"/>
                <a:pathLst>
                  <a:path w="667" h="38" extrusionOk="0">
                    <a:moveTo>
                      <a:pt x="654" y="12"/>
                    </a:moveTo>
                    <a:cubicBezTo>
                      <a:pt x="440" y="-3"/>
                      <a:pt x="227" y="-4"/>
                      <a:pt x="13" y="11"/>
                    </a:cubicBezTo>
                    <a:cubicBezTo>
                      <a:pt x="-4" y="12"/>
                      <a:pt x="-4" y="38"/>
                      <a:pt x="13" y="37"/>
                    </a:cubicBezTo>
                    <a:cubicBezTo>
                      <a:pt x="227" y="23"/>
                      <a:pt x="440" y="23"/>
                      <a:pt x="654" y="38"/>
                    </a:cubicBezTo>
                    <a:cubicBezTo>
                      <a:pt x="671" y="40"/>
                      <a:pt x="671" y="13"/>
                      <a:pt x="654" y="12"/>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7" name="Google Shape;727;p35"/>
              <p:cNvSpPr/>
              <p:nvPr/>
            </p:nvSpPr>
            <p:spPr>
              <a:xfrm>
                <a:off x="6919517" y="4809967"/>
                <a:ext cx="107890" cy="13453"/>
              </a:xfrm>
              <a:custGeom>
                <a:avLst/>
                <a:gdLst/>
                <a:ahLst/>
                <a:cxnLst/>
                <a:rect l="l" t="t" r="r" b="b"/>
                <a:pathLst>
                  <a:path w="409" h="51" extrusionOk="0">
                    <a:moveTo>
                      <a:pt x="400" y="25"/>
                    </a:moveTo>
                    <a:cubicBezTo>
                      <a:pt x="272" y="4"/>
                      <a:pt x="143" y="-4"/>
                      <a:pt x="13" y="1"/>
                    </a:cubicBezTo>
                    <a:cubicBezTo>
                      <a:pt x="-4" y="2"/>
                      <a:pt x="-4" y="28"/>
                      <a:pt x="13" y="28"/>
                    </a:cubicBezTo>
                    <a:cubicBezTo>
                      <a:pt x="141" y="23"/>
                      <a:pt x="267" y="30"/>
                      <a:pt x="393" y="51"/>
                    </a:cubicBezTo>
                    <a:cubicBezTo>
                      <a:pt x="409" y="54"/>
                      <a:pt x="417" y="28"/>
                      <a:pt x="400" y="25"/>
                    </a:cubicBezTo>
                    <a:close/>
                  </a:path>
                </a:pathLst>
              </a:custGeom>
              <a:solidFill>
                <a:schemeClr val="accent5"/>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8" name="Google Shape;728;p35"/>
              <p:cNvSpPr/>
              <p:nvPr/>
            </p:nvSpPr>
            <p:spPr>
              <a:xfrm>
                <a:off x="8493581" y="2375185"/>
                <a:ext cx="304150" cy="304150"/>
              </a:xfrm>
              <a:custGeom>
                <a:avLst/>
                <a:gdLst/>
                <a:ahLst/>
                <a:cxnLst/>
                <a:rect l="l" t="t" r="r" b="b"/>
                <a:pathLst>
                  <a:path w="1153" h="1153" extrusionOk="0">
                    <a:moveTo>
                      <a:pt x="1153" y="577"/>
                    </a:moveTo>
                    <a:cubicBezTo>
                      <a:pt x="1153" y="895"/>
                      <a:pt x="895" y="1153"/>
                      <a:pt x="577" y="1153"/>
                    </a:cubicBezTo>
                    <a:cubicBezTo>
                      <a:pt x="258" y="1153"/>
                      <a:pt x="0" y="895"/>
                      <a:pt x="0" y="577"/>
                    </a:cubicBezTo>
                    <a:cubicBezTo>
                      <a:pt x="0" y="258"/>
                      <a:pt x="258" y="0"/>
                      <a:pt x="577" y="0"/>
                    </a:cubicBezTo>
                    <a:cubicBezTo>
                      <a:pt x="895" y="0"/>
                      <a:pt x="1153" y="258"/>
                      <a:pt x="1153" y="577"/>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29" name="Google Shape;729;p35"/>
              <p:cNvSpPr/>
              <p:nvPr/>
            </p:nvSpPr>
            <p:spPr>
              <a:xfrm>
                <a:off x="8220789" y="2683555"/>
                <a:ext cx="131367" cy="131367"/>
              </a:xfrm>
              <a:custGeom>
                <a:avLst/>
                <a:gdLst/>
                <a:ahLst/>
                <a:cxnLst/>
                <a:rect l="l" t="t" r="r" b="b"/>
                <a:pathLst>
                  <a:path w="498" h="498" extrusionOk="0">
                    <a:moveTo>
                      <a:pt x="498" y="249"/>
                    </a:moveTo>
                    <a:cubicBezTo>
                      <a:pt x="498" y="387"/>
                      <a:pt x="387" y="498"/>
                      <a:pt x="249" y="498"/>
                    </a:cubicBezTo>
                    <a:cubicBezTo>
                      <a:pt x="112" y="498"/>
                      <a:pt x="0" y="387"/>
                      <a:pt x="0" y="249"/>
                    </a:cubicBezTo>
                    <a:cubicBezTo>
                      <a:pt x="0" y="112"/>
                      <a:pt x="112" y="0"/>
                      <a:pt x="249" y="0"/>
                    </a:cubicBezTo>
                    <a:cubicBezTo>
                      <a:pt x="387" y="0"/>
                      <a:pt x="498" y="112"/>
                      <a:pt x="498" y="24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0" name="Google Shape;730;p35"/>
              <p:cNvSpPr/>
              <p:nvPr/>
            </p:nvSpPr>
            <p:spPr>
              <a:xfrm>
                <a:off x="7881820" y="1943888"/>
                <a:ext cx="330529" cy="330529"/>
              </a:xfrm>
              <a:custGeom>
                <a:avLst/>
                <a:gdLst/>
                <a:ahLst/>
                <a:cxnLst/>
                <a:rect l="l" t="t" r="r" b="b"/>
                <a:pathLst>
                  <a:path w="1253" h="1253" extrusionOk="0">
                    <a:moveTo>
                      <a:pt x="1253" y="626"/>
                    </a:moveTo>
                    <a:cubicBezTo>
                      <a:pt x="1253" y="972"/>
                      <a:pt x="972" y="1253"/>
                      <a:pt x="627" y="1253"/>
                    </a:cubicBezTo>
                    <a:cubicBezTo>
                      <a:pt x="281" y="1253"/>
                      <a:pt x="0" y="972"/>
                      <a:pt x="0" y="626"/>
                    </a:cubicBezTo>
                    <a:cubicBezTo>
                      <a:pt x="0" y="281"/>
                      <a:pt x="281" y="0"/>
                      <a:pt x="627" y="0"/>
                    </a:cubicBezTo>
                    <a:cubicBezTo>
                      <a:pt x="972" y="0"/>
                      <a:pt x="1253" y="281"/>
                      <a:pt x="1253" y="62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1" name="Google Shape;731;p35"/>
              <p:cNvSpPr/>
              <p:nvPr/>
            </p:nvSpPr>
            <p:spPr>
              <a:xfrm>
                <a:off x="5852227" y="3409472"/>
                <a:ext cx="170672" cy="170672"/>
              </a:xfrm>
              <a:custGeom>
                <a:avLst/>
                <a:gdLst/>
                <a:ahLst/>
                <a:cxnLst/>
                <a:rect l="l" t="t" r="r" b="b"/>
                <a:pathLst>
                  <a:path w="647" h="647" extrusionOk="0">
                    <a:moveTo>
                      <a:pt x="647" y="324"/>
                    </a:moveTo>
                    <a:cubicBezTo>
                      <a:pt x="647" y="502"/>
                      <a:pt x="502" y="647"/>
                      <a:pt x="324" y="647"/>
                    </a:cubicBezTo>
                    <a:cubicBezTo>
                      <a:pt x="145" y="647"/>
                      <a:pt x="0" y="502"/>
                      <a:pt x="0" y="324"/>
                    </a:cubicBezTo>
                    <a:cubicBezTo>
                      <a:pt x="0" y="145"/>
                      <a:pt x="145" y="0"/>
                      <a:pt x="324" y="0"/>
                    </a:cubicBezTo>
                    <a:cubicBezTo>
                      <a:pt x="502" y="0"/>
                      <a:pt x="647" y="145"/>
                      <a:pt x="647" y="324"/>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2" name="Google Shape;732;p35"/>
              <p:cNvSpPr/>
              <p:nvPr/>
            </p:nvSpPr>
            <p:spPr>
              <a:xfrm>
                <a:off x="7735962" y="2944715"/>
                <a:ext cx="66475" cy="66211"/>
              </a:xfrm>
              <a:custGeom>
                <a:avLst/>
                <a:gdLst/>
                <a:ahLst/>
                <a:cxnLst/>
                <a:rect l="l" t="t" r="r" b="b"/>
                <a:pathLst>
                  <a:path w="252" h="251" extrusionOk="0">
                    <a:moveTo>
                      <a:pt x="215" y="215"/>
                    </a:moveTo>
                    <a:cubicBezTo>
                      <a:pt x="166" y="264"/>
                      <a:pt x="86" y="264"/>
                      <a:pt x="37" y="215"/>
                    </a:cubicBezTo>
                    <a:cubicBezTo>
                      <a:pt x="-12" y="166"/>
                      <a:pt x="-12" y="86"/>
                      <a:pt x="37" y="37"/>
                    </a:cubicBezTo>
                    <a:cubicBezTo>
                      <a:pt x="86" y="-12"/>
                      <a:pt x="166" y="-12"/>
                      <a:pt x="215" y="37"/>
                    </a:cubicBezTo>
                    <a:cubicBezTo>
                      <a:pt x="264" y="86"/>
                      <a:pt x="264" y="166"/>
                      <a:pt x="215" y="215"/>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3" name="Google Shape;733;p35"/>
              <p:cNvSpPr/>
              <p:nvPr/>
            </p:nvSpPr>
            <p:spPr>
              <a:xfrm>
                <a:off x="8553682" y="3331413"/>
                <a:ext cx="170672" cy="170936"/>
              </a:xfrm>
              <a:custGeom>
                <a:avLst/>
                <a:gdLst/>
                <a:ahLst/>
                <a:cxnLst/>
                <a:rect l="l" t="t" r="r" b="b"/>
                <a:pathLst>
                  <a:path w="647" h="648" extrusionOk="0">
                    <a:moveTo>
                      <a:pt x="647" y="324"/>
                    </a:moveTo>
                    <a:cubicBezTo>
                      <a:pt x="647" y="503"/>
                      <a:pt x="502" y="648"/>
                      <a:pt x="323" y="648"/>
                    </a:cubicBezTo>
                    <a:cubicBezTo>
                      <a:pt x="145" y="648"/>
                      <a:pt x="0" y="503"/>
                      <a:pt x="0" y="324"/>
                    </a:cubicBezTo>
                    <a:cubicBezTo>
                      <a:pt x="0" y="145"/>
                      <a:pt x="145" y="0"/>
                      <a:pt x="323" y="0"/>
                    </a:cubicBezTo>
                    <a:cubicBezTo>
                      <a:pt x="502" y="0"/>
                      <a:pt x="647" y="145"/>
                      <a:pt x="647" y="324"/>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4" name="Google Shape;734;p35"/>
              <p:cNvSpPr/>
              <p:nvPr/>
            </p:nvSpPr>
            <p:spPr>
              <a:xfrm>
                <a:off x="6916352" y="2342211"/>
                <a:ext cx="100504" cy="100504"/>
              </a:xfrm>
              <a:custGeom>
                <a:avLst/>
                <a:gdLst/>
                <a:ahLst/>
                <a:cxnLst/>
                <a:rect l="l" t="t" r="r" b="b"/>
                <a:pathLst>
                  <a:path w="381" h="381" extrusionOk="0">
                    <a:moveTo>
                      <a:pt x="381" y="191"/>
                    </a:moveTo>
                    <a:cubicBezTo>
                      <a:pt x="381" y="296"/>
                      <a:pt x="296" y="381"/>
                      <a:pt x="191" y="381"/>
                    </a:cubicBezTo>
                    <a:cubicBezTo>
                      <a:pt x="86" y="381"/>
                      <a:pt x="0" y="296"/>
                      <a:pt x="0" y="191"/>
                    </a:cubicBezTo>
                    <a:cubicBezTo>
                      <a:pt x="0" y="86"/>
                      <a:pt x="86" y="0"/>
                      <a:pt x="191" y="0"/>
                    </a:cubicBezTo>
                    <a:cubicBezTo>
                      <a:pt x="296" y="0"/>
                      <a:pt x="381" y="86"/>
                      <a:pt x="381" y="19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5" name="Google Shape;735;p35"/>
              <p:cNvSpPr/>
              <p:nvPr/>
            </p:nvSpPr>
            <p:spPr>
              <a:xfrm>
                <a:off x="5802275" y="2557725"/>
                <a:ext cx="3445719" cy="630728"/>
              </a:xfrm>
              <a:custGeom>
                <a:avLst/>
                <a:gdLst/>
                <a:ahLst/>
                <a:cxnLst/>
                <a:rect l="l" t="t" r="r" b="b"/>
                <a:pathLst>
                  <a:path w="12468" h="2391" extrusionOk="0">
                    <a:moveTo>
                      <a:pt x="7364" y="35"/>
                    </a:moveTo>
                    <a:lnTo>
                      <a:pt x="7272" y="35"/>
                    </a:lnTo>
                    <a:lnTo>
                      <a:pt x="7258" y="35"/>
                    </a:lnTo>
                    <a:lnTo>
                      <a:pt x="7258" y="0"/>
                    </a:lnTo>
                    <a:lnTo>
                      <a:pt x="7272" y="0"/>
                    </a:lnTo>
                    <a:lnTo>
                      <a:pt x="7364" y="0"/>
                    </a:lnTo>
                    <a:lnTo>
                      <a:pt x="7364" y="35"/>
                    </a:lnTo>
                    <a:moveTo>
                      <a:pt x="7046" y="36"/>
                    </a:moveTo>
                    <a:lnTo>
                      <a:pt x="7046" y="1"/>
                    </a:lnTo>
                    <a:cubicBezTo>
                      <a:pt x="7081" y="0"/>
                      <a:pt x="7117" y="0"/>
                      <a:pt x="7152" y="0"/>
                    </a:cubicBezTo>
                    <a:lnTo>
                      <a:pt x="7152" y="35"/>
                    </a:lnTo>
                    <a:cubicBezTo>
                      <a:pt x="7117" y="35"/>
                      <a:pt x="7082" y="36"/>
                      <a:pt x="7046" y="36"/>
                    </a:cubicBezTo>
                    <a:moveTo>
                      <a:pt x="7575" y="37"/>
                    </a:moveTo>
                    <a:cubicBezTo>
                      <a:pt x="7540" y="36"/>
                      <a:pt x="7505" y="36"/>
                      <a:pt x="7470" y="36"/>
                    </a:cubicBezTo>
                    <a:lnTo>
                      <a:pt x="7470" y="0"/>
                    </a:lnTo>
                    <a:cubicBezTo>
                      <a:pt x="7505" y="1"/>
                      <a:pt x="7541" y="1"/>
                      <a:pt x="7576" y="1"/>
                    </a:cubicBezTo>
                    <a:lnTo>
                      <a:pt x="7575" y="37"/>
                    </a:lnTo>
                    <a:moveTo>
                      <a:pt x="6834" y="38"/>
                    </a:moveTo>
                    <a:lnTo>
                      <a:pt x="6834" y="3"/>
                    </a:lnTo>
                    <a:cubicBezTo>
                      <a:pt x="6869" y="3"/>
                      <a:pt x="6904" y="2"/>
                      <a:pt x="6940" y="2"/>
                    </a:cubicBezTo>
                    <a:lnTo>
                      <a:pt x="6940" y="37"/>
                    </a:lnTo>
                    <a:cubicBezTo>
                      <a:pt x="6905" y="37"/>
                      <a:pt x="6870" y="38"/>
                      <a:pt x="6834" y="38"/>
                    </a:cubicBezTo>
                    <a:moveTo>
                      <a:pt x="7787" y="40"/>
                    </a:moveTo>
                    <a:cubicBezTo>
                      <a:pt x="7752" y="39"/>
                      <a:pt x="7716" y="39"/>
                      <a:pt x="7681" y="38"/>
                    </a:cubicBezTo>
                    <a:lnTo>
                      <a:pt x="7682" y="3"/>
                    </a:lnTo>
                    <a:cubicBezTo>
                      <a:pt x="7717" y="3"/>
                      <a:pt x="7752" y="4"/>
                      <a:pt x="7788" y="5"/>
                    </a:cubicBezTo>
                    <a:lnTo>
                      <a:pt x="7787" y="40"/>
                    </a:lnTo>
                    <a:moveTo>
                      <a:pt x="6622" y="43"/>
                    </a:moveTo>
                    <a:lnTo>
                      <a:pt x="6622" y="7"/>
                    </a:lnTo>
                    <a:cubicBezTo>
                      <a:pt x="6657" y="7"/>
                      <a:pt x="6692" y="6"/>
                      <a:pt x="6728" y="5"/>
                    </a:cubicBezTo>
                    <a:lnTo>
                      <a:pt x="6728" y="40"/>
                    </a:lnTo>
                    <a:cubicBezTo>
                      <a:pt x="6693" y="41"/>
                      <a:pt x="6658" y="42"/>
                      <a:pt x="6622" y="43"/>
                    </a:cubicBezTo>
                    <a:moveTo>
                      <a:pt x="7998" y="45"/>
                    </a:moveTo>
                    <a:cubicBezTo>
                      <a:pt x="7963" y="44"/>
                      <a:pt x="7928" y="43"/>
                      <a:pt x="7893" y="42"/>
                    </a:cubicBezTo>
                    <a:lnTo>
                      <a:pt x="7893" y="7"/>
                    </a:lnTo>
                    <a:cubicBezTo>
                      <a:pt x="7929" y="8"/>
                      <a:pt x="7964" y="9"/>
                      <a:pt x="7999" y="10"/>
                    </a:cubicBezTo>
                    <a:lnTo>
                      <a:pt x="7998" y="45"/>
                    </a:lnTo>
                    <a:moveTo>
                      <a:pt x="6411" y="49"/>
                    </a:moveTo>
                    <a:lnTo>
                      <a:pt x="6409" y="13"/>
                    </a:lnTo>
                    <a:cubicBezTo>
                      <a:pt x="6445" y="12"/>
                      <a:pt x="6480" y="11"/>
                      <a:pt x="6515" y="10"/>
                    </a:cubicBezTo>
                    <a:lnTo>
                      <a:pt x="6516" y="45"/>
                    </a:lnTo>
                    <a:cubicBezTo>
                      <a:pt x="6481" y="46"/>
                      <a:pt x="6446" y="47"/>
                      <a:pt x="6411" y="49"/>
                    </a:cubicBezTo>
                    <a:moveTo>
                      <a:pt x="8210" y="52"/>
                    </a:moveTo>
                    <a:cubicBezTo>
                      <a:pt x="8175" y="51"/>
                      <a:pt x="8139" y="49"/>
                      <a:pt x="8104" y="48"/>
                    </a:cubicBezTo>
                    <a:lnTo>
                      <a:pt x="8105" y="13"/>
                    </a:lnTo>
                    <a:cubicBezTo>
                      <a:pt x="8141" y="14"/>
                      <a:pt x="8176" y="15"/>
                      <a:pt x="8211" y="17"/>
                    </a:cubicBezTo>
                    <a:lnTo>
                      <a:pt x="8210" y="52"/>
                    </a:lnTo>
                    <a:moveTo>
                      <a:pt x="6199" y="56"/>
                    </a:moveTo>
                    <a:lnTo>
                      <a:pt x="6198" y="21"/>
                    </a:lnTo>
                    <a:cubicBezTo>
                      <a:pt x="6233" y="19"/>
                      <a:pt x="6268" y="18"/>
                      <a:pt x="6303" y="17"/>
                    </a:cubicBezTo>
                    <a:lnTo>
                      <a:pt x="6305" y="52"/>
                    </a:lnTo>
                    <a:cubicBezTo>
                      <a:pt x="6269" y="53"/>
                      <a:pt x="6234" y="55"/>
                      <a:pt x="6199" y="56"/>
                    </a:cubicBezTo>
                    <a:moveTo>
                      <a:pt x="8421" y="61"/>
                    </a:moveTo>
                    <a:cubicBezTo>
                      <a:pt x="8386" y="59"/>
                      <a:pt x="8351" y="57"/>
                      <a:pt x="8316" y="56"/>
                    </a:cubicBezTo>
                    <a:lnTo>
                      <a:pt x="8317" y="21"/>
                    </a:lnTo>
                    <a:cubicBezTo>
                      <a:pt x="8352" y="22"/>
                      <a:pt x="8388" y="24"/>
                      <a:pt x="8423" y="25"/>
                    </a:cubicBezTo>
                    <a:lnTo>
                      <a:pt x="8421" y="61"/>
                    </a:lnTo>
                    <a:moveTo>
                      <a:pt x="5987" y="65"/>
                    </a:moveTo>
                    <a:lnTo>
                      <a:pt x="5986" y="30"/>
                    </a:lnTo>
                    <a:cubicBezTo>
                      <a:pt x="6021" y="28"/>
                      <a:pt x="6056" y="27"/>
                      <a:pt x="6092" y="25"/>
                    </a:cubicBezTo>
                    <a:lnTo>
                      <a:pt x="6093" y="60"/>
                    </a:lnTo>
                    <a:cubicBezTo>
                      <a:pt x="6058" y="62"/>
                      <a:pt x="6023" y="64"/>
                      <a:pt x="5987" y="65"/>
                    </a:cubicBezTo>
                    <a:moveTo>
                      <a:pt x="8632" y="71"/>
                    </a:moveTo>
                    <a:cubicBezTo>
                      <a:pt x="8597" y="69"/>
                      <a:pt x="8562" y="67"/>
                      <a:pt x="8527" y="66"/>
                    </a:cubicBezTo>
                    <a:lnTo>
                      <a:pt x="8529" y="30"/>
                    </a:lnTo>
                    <a:cubicBezTo>
                      <a:pt x="8564" y="32"/>
                      <a:pt x="8599" y="34"/>
                      <a:pt x="8634" y="36"/>
                    </a:cubicBezTo>
                    <a:lnTo>
                      <a:pt x="8632" y="71"/>
                    </a:lnTo>
                    <a:moveTo>
                      <a:pt x="5776" y="76"/>
                    </a:moveTo>
                    <a:lnTo>
                      <a:pt x="5774" y="41"/>
                    </a:lnTo>
                    <a:cubicBezTo>
                      <a:pt x="5809" y="39"/>
                      <a:pt x="5845" y="37"/>
                      <a:pt x="5880" y="35"/>
                    </a:cubicBezTo>
                    <a:lnTo>
                      <a:pt x="5882" y="70"/>
                    </a:lnTo>
                    <a:cubicBezTo>
                      <a:pt x="5847" y="72"/>
                      <a:pt x="5811" y="74"/>
                      <a:pt x="5776" y="76"/>
                    </a:cubicBezTo>
                    <a:moveTo>
                      <a:pt x="8844" y="84"/>
                    </a:moveTo>
                    <a:cubicBezTo>
                      <a:pt x="8809" y="82"/>
                      <a:pt x="8773" y="79"/>
                      <a:pt x="8738" y="77"/>
                    </a:cubicBezTo>
                    <a:lnTo>
                      <a:pt x="8740" y="42"/>
                    </a:lnTo>
                    <a:cubicBezTo>
                      <a:pt x="8776" y="44"/>
                      <a:pt x="8811" y="46"/>
                      <a:pt x="8846" y="49"/>
                    </a:cubicBezTo>
                    <a:lnTo>
                      <a:pt x="8844" y="84"/>
                    </a:lnTo>
                    <a:moveTo>
                      <a:pt x="5565" y="88"/>
                    </a:moveTo>
                    <a:lnTo>
                      <a:pt x="5563" y="53"/>
                    </a:lnTo>
                    <a:cubicBezTo>
                      <a:pt x="5598" y="51"/>
                      <a:pt x="5633" y="49"/>
                      <a:pt x="5668" y="47"/>
                    </a:cubicBezTo>
                    <a:lnTo>
                      <a:pt x="5671" y="82"/>
                    </a:lnTo>
                    <a:cubicBezTo>
                      <a:pt x="5635" y="84"/>
                      <a:pt x="5600" y="86"/>
                      <a:pt x="5565" y="88"/>
                    </a:cubicBezTo>
                    <a:moveTo>
                      <a:pt x="9055" y="99"/>
                    </a:moveTo>
                    <a:cubicBezTo>
                      <a:pt x="9020" y="96"/>
                      <a:pt x="8984" y="94"/>
                      <a:pt x="8949" y="91"/>
                    </a:cubicBezTo>
                    <a:lnTo>
                      <a:pt x="8952" y="56"/>
                    </a:lnTo>
                    <a:cubicBezTo>
                      <a:pt x="8987" y="58"/>
                      <a:pt x="9022" y="61"/>
                      <a:pt x="9057" y="64"/>
                    </a:cubicBezTo>
                    <a:lnTo>
                      <a:pt x="9055" y="99"/>
                    </a:lnTo>
                    <a:moveTo>
                      <a:pt x="5354" y="102"/>
                    </a:moveTo>
                    <a:lnTo>
                      <a:pt x="5352" y="67"/>
                    </a:lnTo>
                    <a:cubicBezTo>
                      <a:pt x="5387" y="65"/>
                      <a:pt x="5422" y="62"/>
                      <a:pt x="5457" y="60"/>
                    </a:cubicBezTo>
                    <a:lnTo>
                      <a:pt x="5460" y="95"/>
                    </a:lnTo>
                    <a:cubicBezTo>
                      <a:pt x="5424" y="97"/>
                      <a:pt x="5389" y="100"/>
                      <a:pt x="5354" y="102"/>
                    </a:cubicBezTo>
                    <a:moveTo>
                      <a:pt x="9266" y="116"/>
                    </a:moveTo>
                    <a:cubicBezTo>
                      <a:pt x="9231" y="113"/>
                      <a:pt x="9195" y="110"/>
                      <a:pt x="9160" y="107"/>
                    </a:cubicBezTo>
                    <a:lnTo>
                      <a:pt x="9163" y="72"/>
                    </a:lnTo>
                    <a:cubicBezTo>
                      <a:pt x="9198" y="75"/>
                      <a:pt x="9234" y="78"/>
                      <a:pt x="9269" y="81"/>
                    </a:cubicBezTo>
                    <a:lnTo>
                      <a:pt x="9266" y="116"/>
                    </a:lnTo>
                    <a:moveTo>
                      <a:pt x="5143" y="118"/>
                    </a:moveTo>
                    <a:lnTo>
                      <a:pt x="5141" y="83"/>
                    </a:lnTo>
                    <a:cubicBezTo>
                      <a:pt x="5176" y="80"/>
                      <a:pt x="5211" y="77"/>
                      <a:pt x="5246" y="75"/>
                    </a:cubicBezTo>
                    <a:lnTo>
                      <a:pt x="5249" y="110"/>
                    </a:lnTo>
                    <a:cubicBezTo>
                      <a:pt x="5214" y="113"/>
                      <a:pt x="5178" y="115"/>
                      <a:pt x="5143" y="118"/>
                    </a:cubicBezTo>
                    <a:moveTo>
                      <a:pt x="9476" y="135"/>
                    </a:moveTo>
                    <a:cubicBezTo>
                      <a:pt x="9441" y="132"/>
                      <a:pt x="9406" y="128"/>
                      <a:pt x="9371" y="125"/>
                    </a:cubicBezTo>
                    <a:lnTo>
                      <a:pt x="9374" y="90"/>
                    </a:lnTo>
                    <a:cubicBezTo>
                      <a:pt x="9409" y="93"/>
                      <a:pt x="9445" y="97"/>
                      <a:pt x="9480" y="100"/>
                    </a:cubicBezTo>
                    <a:lnTo>
                      <a:pt x="9476" y="135"/>
                    </a:lnTo>
                    <a:moveTo>
                      <a:pt x="4933" y="136"/>
                    </a:moveTo>
                    <a:lnTo>
                      <a:pt x="4930" y="100"/>
                    </a:lnTo>
                    <a:cubicBezTo>
                      <a:pt x="4965" y="97"/>
                      <a:pt x="5000" y="94"/>
                      <a:pt x="5035" y="91"/>
                    </a:cubicBezTo>
                    <a:lnTo>
                      <a:pt x="5038" y="127"/>
                    </a:lnTo>
                    <a:cubicBezTo>
                      <a:pt x="5003" y="130"/>
                      <a:pt x="4968" y="133"/>
                      <a:pt x="4933" y="136"/>
                    </a:cubicBezTo>
                    <a:moveTo>
                      <a:pt x="4723" y="155"/>
                    </a:moveTo>
                    <a:lnTo>
                      <a:pt x="4719" y="120"/>
                    </a:lnTo>
                    <a:cubicBezTo>
                      <a:pt x="4754" y="116"/>
                      <a:pt x="4789" y="113"/>
                      <a:pt x="4824" y="110"/>
                    </a:cubicBezTo>
                    <a:lnTo>
                      <a:pt x="4828" y="145"/>
                    </a:lnTo>
                    <a:cubicBezTo>
                      <a:pt x="4793" y="148"/>
                      <a:pt x="4757" y="151"/>
                      <a:pt x="4723" y="155"/>
                    </a:cubicBezTo>
                    <a:moveTo>
                      <a:pt x="9687" y="157"/>
                    </a:moveTo>
                    <a:cubicBezTo>
                      <a:pt x="9652" y="153"/>
                      <a:pt x="9617" y="150"/>
                      <a:pt x="9581" y="146"/>
                    </a:cubicBezTo>
                    <a:lnTo>
                      <a:pt x="9585" y="111"/>
                    </a:lnTo>
                    <a:cubicBezTo>
                      <a:pt x="9620" y="115"/>
                      <a:pt x="9655" y="118"/>
                      <a:pt x="9690" y="122"/>
                    </a:cubicBezTo>
                    <a:lnTo>
                      <a:pt x="9687" y="157"/>
                    </a:lnTo>
                    <a:moveTo>
                      <a:pt x="4512" y="176"/>
                    </a:moveTo>
                    <a:lnTo>
                      <a:pt x="4509" y="141"/>
                    </a:lnTo>
                    <a:cubicBezTo>
                      <a:pt x="4544" y="137"/>
                      <a:pt x="4579" y="134"/>
                      <a:pt x="4614" y="130"/>
                    </a:cubicBezTo>
                    <a:lnTo>
                      <a:pt x="4617" y="165"/>
                    </a:lnTo>
                    <a:cubicBezTo>
                      <a:pt x="4582" y="169"/>
                      <a:pt x="4547" y="172"/>
                      <a:pt x="4512" y="176"/>
                    </a:cubicBezTo>
                    <a:moveTo>
                      <a:pt x="9896" y="182"/>
                    </a:moveTo>
                    <a:cubicBezTo>
                      <a:pt x="9862" y="178"/>
                      <a:pt x="9827" y="174"/>
                      <a:pt x="9792" y="169"/>
                    </a:cubicBezTo>
                    <a:lnTo>
                      <a:pt x="9796" y="134"/>
                    </a:lnTo>
                    <a:cubicBezTo>
                      <a:pt x="9831" y="138"/>
                      <a:pt x="9866" y="143"/>
                      <a:pt x="9901" y="147"/>
                    </a:cubicBezTo>
                    <a:lnTo>
                      <a:pt x="9896" y="182"/>
                    </a:lnTo>
                    <a:moveTo>
                      <a:pt x="4303" y="199"/>
                    </a:moveTo>
                    <a:lnTo>
                      <a:pt x="4299" y="164"/>
                    </a:lnTo>
                    <a:cubicBezTo>
                      <a:pt x="4334" y="160"/>
                      <a:pt x="4369" y="156"/>
                      <a:pt x="4404" y="152"/>
                    </a:cubicBezTo>
                    <a:lnTo>
                      <a:pt x="4408" y="187"/>
                    </a:lnTo>
                    <a:cubicBezTo>
                      <a:pt x="4373" y="191"/>
                      <a:pt x="4338" y="195"/>
                      <a:pt x="4303" y="199"/>
                    </a:cubicBezTo>
                    <a:moveTo>
                      <a:pt x="10106" y="210"/>
                    </a:moveTo>
                    <a:cubicBezTo>
                      <a:pt x="10071" y="205"/>
                      <a:pt x="10037" y="200"/>
                      <a:pt x="10001" y="196"/>
                    </a:cubicBezTo>
                    <a:lnTo>
                      <a:pt x="10006" y="161"/>
                    </a:lnTo>
                    <a:cubicBezTo>
                      <a:pt x="10041" y="165"/>
                      <a:pt x="10076" y="170"/>
                      <a:pt x="10111" y="175"/>
                    </a:cubicBezTo>
                    <a:lnTo>
                      <a:pt x="10106" y="210"/>
                    </a:lnTo>
                    <a:moveTo>
                      <a:pt x="4093" y="224"/>
                    </a:moveTo>
                    <a:lnTo>
                      <a:pt x="4089" y="189"/>
                    </a:lnTo>
                    <a:cubicBezTo>
                      <a:pt x="4124" y="184"/>
                      <a:pt x="4159" y="180"/>
                      <a:pt x="4194" y="176"/>
                    </a:cubicBezTo>
                    <a:lnTo>
                      <a:pt x="4198" y="211"/>
                    </a:lnTo>
                    <a:cubicBezTo>
                      <a:pt x="4163" y="215"/>
                      <a:pt x="4128" y="219"/>
                      <a:pt x="4093" y="224"/>
                    </a:cubicBezTo>
                    <a:moveTo>
                      <a:pt x="10315" y="241"/>
                    </a:moveTo>
                    <a:cubicBezTo>
                      <a:pt x="10281" y="236"/>
                      <a:pt x="10246" y="230"/>
                      <a:pt x="10211" y="225"/>
                    </a:cubicBezTo>
                    <a:lnTo>
                      <a:pt x="10216" y="190"/>
                    </a:lnTo>
                    <a:cubicBezTo>
                      <a:pt x="10251" y="196"/>
                      <a:pt x="10286" y="201"/>
                      <a:pt x="10321" y="206"/>
                    </a:cubicBezTo>
                    <a:lnTo>
                      <a:pt x="10315" y="241"/>
                    </a:lnTo>
                    <a:moveTo>
                      <a:pt x="3884" y="250"/>
                    </a:moveTo>
                    <a:lnTo>
                      <a:pt x="3879" y="216"/>
                    </a:lnTo>
                    <a:cubicBezTo>
                      <a:pt x="3914" y="211"/>
                      <a:pt x="3949" y="206"/>
                      <a:pt x="3984" y="202"/>
                    </a:cubicBezTo>
                    <a:lnTo>
                      <a:pt x="3988" y="237"/>
                    </a:lnTo>
                    <a:cubicBezTo>
                      <a:pt x="3953" y="241"/>
                      <a:pt x="3918" y="246"/>
                      <a:pt x="3884" y="250"/>
                    </a:cubicBezTo>
                    <a:moveTo>
                      <a:pt x="10524" y="276"/>
                    </a:moveTo>
                    <a:cubicBezTo>
                      <a:pt x="10489" y="270"/>
                      <a:pt x="10455" y="264"/>
                      <a:pt x="10419" y="258"/>
                    </a:cubicBezTo>
                    <a:lnTo>
                      <a:pt x="10425" y="223"/>
                    </a:lnTo>
                    <a:cubicBezTo>
                      <a:pt x="10461" y="229"/>
                      <a:pt x="10495" y="235"/>
                      <a:pt x="10530" y="242"/>
                    </a:cubicBezTo>
                    <a:lnTo>
                      <a:pt x="10524" y="276"/>
                    </a:lnTo>
                    <a:moveTo>
                      <a:pt x="3674" y="280"/>
                    </a:moveTo>
                    <a:lnTo>
                      <a:pt x="3669" y="245"/>
                    </a:lnTo>
                    <a:cubicBezTo>
                      <a:pt x="3704" y="240"/>
                      <a:pt x="3739" y="235"/>
                      <a:pt x="3774" y="230"/>
                    </a:cubicBezTo>
                    <a:lnTo>
                      <a:pt x="3779" y="265"/>
                    </a:lnTo>
                    <a:cubicBezTo>
                      <a:pt x="3744" y="270"/>
                      <a:pt x="3709" y="275"/>
                      <a:pt x="3674" y="280"/>
                    </a:cubicBezTo>
                    <a:moveTo>
                      <a:pt x="3465" y="311"/>
                    </a:moveTo>
                    <a:lnTo>
                      <a:pt x="3459" y="276"/>
                    </a:lnTo>
                    <a:cubicBezTo>
                      <a:pt x="3494" y="271"/>
                      <a:pt x="3529" y="265"/>
                      <a:pt x="3564" y="260"/>
                    </a:cubicBezTo>
                    <a:lnTo>
                      <a:pt x="3569" y="295"/>
                    </a:lnTo>
                    <a:cubicBezTo>
                      <a:pt x="3534" y="300"/>
                      <a:pt x="3500" y="305"/>
                      <a:pt x="3465" y="311"/>
                    </a:cubicBezTo>
                    <a:moveTo>
                      <a:pt x="10731" y="316"/>
                    </a:moveTo>
                    <a:cubicBezTo>
                      <a:pt x="10697" y="309"/>
                      <a:pt x="10663" y="302"/>
                      <a:pt x="10628" y="295"/>
                    </a:cubicBezTo>
                    <a:lnTo>
                      <a:pt x="10634" y="261"/>
                    </a:lnTo>
                    <a:cubicBezTo>
                      <a:pt x="10669" y="267"/>
                      <a:pt x="10704" y="274"/>
                      <a:pt x="10738" y="281"/>
                    </a:cubicBezTo>
                    <a:lnTo>
                      <a:pt x="10731" y="316"/>
                    </a:lnTo>
                    <a:moveTo>
                      <a:pt x="3256" y="344"/>
                    </a:moveTo>
                    <a:lnTo>
                      <a:pt x="3250" y="310"/>
                    </a:lnTo>
                    <a:cubicBezTo>
                      <a:pt x="3285" y="304"/>
                      <a:pt x="3320" y="298"/>
                      <a:pt x="3355" y="292"/>
                    </a:cubicBezTo>
                    <a:lnTo>
                      <a:pt x="3360" y="327"/>
                    </a:lnTo>
                    <a:cubicBezTo>
                      <a:pt x="3325" y="333"/>
                      <a:pt x="3291" y="339"/>
                      <a:pt x="3256" y="344"/>
                    </a:cubicBezTo>
                    <a:moveTo>
                      <a:pt x="10938" y="360"/>
                    </a:moveTo>
                    <a:cubicBezTo>
                      <a:pt x="10904" y="352"/>
                      <a:pt x="10870" y="345"/>
                      <a:pt x="10835" y="337"/>
                    </a:cubicBezTo>
                    <a:lnTo>
                      <a:pt x="10842" y="303"/>
                    </a:lnTo>
                    <a:cubicBezTo>
                      <a:pt x="10877" y="310"/>
                      <a:pt x="10912" y="318"/>
                      <a:pt x="10946" y="326"/>
                    </a:cubicBezTo>
                    <a:lnTo>
                      <a:pt x="10938" y="360"/>
                    </a:lnTo>
                    <a:moveTo>
                      <a:pt x="3048" y="380"/>
                    </a:moveTo>
                    <a:lnTo>
                      <a:pt x="3041" y="346"/>
                    </a:lnTo>
                    <a:cubicBezTo>
                      <a:pt x="3076" y="339"/>
                      <a:pt x="3111" y="333"/>
                      <a:pt x="3146" y="327"/>
                    </a:cubicBezTo>
                    <a:lnTo>
                      <a:pt x="3152" y="362"/>
                    </a:lnTo>
                    <a:cubicBezTo>
                      <a:pt x="3117" y="368"/>
                      <a:pt x="3082" y="374"/>
                      <a:pt x="3048" y="380"/>
                    </a:cubicBezTo>
                    <a:moveTo>
                      <a:pt x="11143" y="410"/>
                    </a:moveTo>
                    <a:cubicBezTo>
                      <a:pt x="11109" y="401"/>
                      <a:pt x="11075" y="393"/>
                      <a:pt x="11041" y="384"/>
                    </a:cubicBezTo>
                    <a:lnTo>
                      <a:pt x="11049" y="350"/>
                    </a:lnTo>
                    <a:cubicBezTo>
                      <a:pt x="11084" y="358"/>
                      <a:pt x="11118" y="367"/>
                      <a:pt x="11152" y="376"/>
                    </a:cubicBezTo>
                    <a:lnTo>
                      <a:pt x="11143" y="410"/>
                    </a:lnTo>
                    <a:moveTo>
                      <a:pt x="2840" y="419"/>
                    </a:moveTo>
                    <a:lnTo>
                      <a:pt x="2833" y="384"/>
                    </a:lnTo>
                    <a:cubicBezTo>
                      <a:pt x="2868" y="378"/>
                      <a:pt x="2902" y="371"/>
                      <a:pt x="2937" y="365"/>
                    </a:cubicBezTo>
                    <a:lnTo>
                      <a:pt x="2944" y="399"/>
                    </a:lnTo>
                    <a:cubicBezTo>
                      <a:pt x="2909" y="406"/>
                      <a:pt x="2874" y="412"/>
                      <a:pt x="2840" y="419"/>
                    </a:cubicBezTo>
                    <a:moveTo>
                      <a:pt x="2632" y="461"/>
                    </a:moveTo>
                    <a:lnTo>
                      <a:pt x="2625" y="426"/>
                    </a:lnTo>
                    <a:cubicBezTo>
                      <a:pt x="2659" y="419"/>
                      <a:pt x="2694" y="412"/>
                      <a:pt x="2729" y="405"/>
                    </a:cubicBezTo>
                    <a:lnTo>
                      <a:pt x="2736" y="439"/>
                    </a:lnTo>
                    <a:cubicBezTo>
                      <a:pt x="2701" y="446"/>
                      <a:pt x="2666" y="453"/>
                      <a:pt x="2632" y="461"/>
                    </a:cubicBezTo>
                    <a:moveTo>
                      <a:pt x="11346" y="467"/>
                    </a:moveTo>
                    <a:cubicBezTo>
                      <a:pt x="11313" y="457"/>
                      <a:pt x="11279" y="447"/>
                      <a:pt x="11245" y="438"/>
                    </a:cubicBezTo>
                    <a:lnTo>
                      <a:pt x="11254" y="404"/>
                    </a:lnTo>
                    <a:cubicBezTo>
                      <a:pt x="11289" y="413"/>
                      <a:pt x="11323" y="423"/>
                      <a:pt x="11356" y="433"/>
                    </a:cubicBezTo>
                    <a:lnTo>
                      <a:pt x="11346" y="467"/>
                    </a:lnTo>
                    <a:moveTo>
                      <a:pt x="2426" y="506"/>
                    </a:moveTo>
                    <a:lnTo>
                      <a:pt x="2418" y="471"/>
                    </a:lnTo>
                    <a:cubicBezTo>
                      <a:pt x="2452" y="463"/>
                      <a:pt x="2487" y="456"/>
                      <a:pt x="2522" y="448"/>
                    </a:cubicBezTo>
                    <a:lnTo>
                      <a:pt x="2529" y="483"/>
                    </a:lnTo>
                    <a:cubicBezTo>
                      <a:pt x="2494" y="490"/>
                      <a:pt x="2460" y="498"/>
                      <a:pt x="2426" y="506"/>
                    </a:cubicBezTo>
                    <a:moveTo>
                      <a:pt x="11546" y="533"/>
                    </a:moveTo>
                    <a:cubicBezTo>
                      <a:pt x="11514" y="522"/>
                      <a:pt x="11481" y="510"/>
                      <a:pt x="11447" y="499"/>
                    </a:cubicBezTo>
                    <a:lnTo>
                      <a:pt x="11458" y="465"/>
                    </a:lnTo>
                    <a:cubicBezTo>
                      <a:pt x="11492" y="477"/>
                      <a:pt x="11526" y="488"/>
                      <a:pt x="11558" y="500"/>
                    </a:cubicBezTo>
                    <a:lnTo>
                      <a:pt x="11546" y="533"/>
                    </a:lnTo>
                    <a:moveTo>
                      <a:pt x="2221" y="555"/>
                    </a:moveTo>
                    <a:lnTo>
                      <a:pt x="2212" y="521"/>
                    </a:lnTo>
                    <a:cubicBezTo>
                      <a:pt x="2246" y="512"/>
                      <a:pt x="2280" y="504"/>
                      <a:pt x="2315" y="495"/>
                    </a:cubicBezTo>
                    <a:lnTo>
                      <a:pt x="2323" y="530"/>
                    </a:lnTo>
                    <a:cubicBezTo>
                      <a:pt x="2288" y="538"/>
                      <a:pt x="2254" y="546"/>
                      <a:pt x="2221" y="555"/>
                    </a:cubicBezTo>
                    <a:moveTo>
                      <a:pt x="2016" y="608"/>
                    </a:moveTo>
                    <a:lnTo>
                      <a:pt x="2007" y="574"/>
                    </a:lnTo>
                    <a:cubicBezTo>
                      <a:pt x="2041" y="565"/>
                      <a:pt x="2075" y="556"/>
                      <a:pt x="2109" y="547"/>
                    </a:cubicBezTo>
                    <a:lnTo>
                      <a:pt x="2118" y="581"/>
                    </a:lnTo>
                    <a:cubicBezTo>
                      <a:pt x="2084" y="590"/>
                      <a:pt x="2050" y="599"/>
                      <a:pt x="2016" y="608"/>
                    </a:cubicBezTo>
                    <a:moveTo>
                      <a:pt x="11742" y="610"/>
                    </a:moveTo>
                    <a:cubicBezTo>
                      <a:pt x="11711" y="597"/>
                      <a:pt x="11678" y="583"/>
                      <a:pt x="11645" y="570"/>
                    </a:cubicBezTo>
                    <a:lnTo>
                      <a:pt x="11658" y="537"/>
                    </a:lnTo>
                    <a:cubicBezTo>
                      <a:pt x="11692" y="551"/>
                      <a:pt x="11725" y="564"/>
                      <a:pt x="11756" y="578"/>
                    </a:cubicBezTo>
                    <a:lnTo>
                      <a:pt x="11742" y="610"/>
                    </a:lnTo>
                    <a:moveTo>
                      <a:pt x="1813" y="667"/>
                    </a:moveTo>
                    <a:lnTo>
                      <a:pt x="1803" y="633"/>
                    </a:lnTo>
                    <a:cubicBezTo>
                      <a:pt x="1837" y="623"/>
                      <a:pt x="1870" y="613"/>
                      <a:pt x="1905" y="603"/>
                    </a:cubicBezTo>
                    <a:lnTo>
                      <a:pt x="1915" y="637"/>
                    </a:lnTo>
                    <a:cubicBezTo>
                      <a:pt x="1880" y="647"/>
                      <a:pt x="1847" y="657"/>
                      <a:pt x="1813" y="667"/>
                    </a:cubicBezTo>
                    <a:moveTo>
                      <a:pt x="11930" y="703"/>
                    </a:moveTo>
                    <a:cubicBezTo>
                      <a:pt x="11901" y="687"/>
                      <a:pt x="11870" y="671"/>
                      <a:pt x="11837" y="655"/>
                    </a:cubicBezTo>
                    <a:lnTo>
                      <a:pt x="11853" y="623"/>
                    </a:lnTo>
                    <a:cubicBezTo>
                      <a:pt x="11886" y="639"/>
                      <a:pt x="11918" y="656"/>
                      <a:pt x="11948" y="673"/>
                    </a:cubicBezTo>
                    <a:lnTo>
                      <a:pt x="11930" y="703"/>
                    </a:lnTo>
                    <a:moveTo>
                      <a:pt x="1612" y="731"/>
                    </a:moveTo>
                    <a:lnTo>
                      <a:pt x="1601" y="697"/>
                    </a:lnTo>
                    <a:cubicBezTo>
                      <a:pt x="1634" y="686"/>
                      <a:pt x="1668" y="675"/>
                      <a:pt x="1702" y="664"/>
                    </a:cubicBezTo>
                    <a:lnTo>
                      <a:pt x="1713" y="698"/>
                    </a:lnTo>
                    <a:cubicBezTo>
                      <a:pt x="1679" y="709"/>
                      <a:pt x="1645" y="720"/>
                      <a:pt x="1612" y="731"/>
                    </a:cubicBezTo>
                    <a:moveTo>
                      <a:pt x="1414" y="801"/>
                    </a:moveTo>
                    <a:lnTo>
                      <a:pt x="1401" y="768"/>
                    </a:lnTo>
                    <a:cubicBezTo>
                      <a:pt x="1434" y="756"/>
                      <a:pt x="1467" y="744"/>
                      <a:pt x="1501" y="732"/>
                    </a:cubicBezTo>
                    <a:lnTo>
                      <a:pt x="1513" y="765"/>
                    </a:lnTo>
                    <a:cubicBezTo>
                      <a:pt x="1479" y="777"/>
                      <a:pt x="1446" y="789"/>
                      <a:pt x="1414" y="801"/>
                    </a:cubicBezTo>
                    <a:moveTo>
                      <a:pt x="12104" y="819"/>
                    </a:moveTo>
                    <a:cubicBezTo>
                      <a:pt x="12078" y="798"/>
                      <a:pt x="12050" y="778"/>
                      <a:pt x="12020" y="758"/>
                    </a:cubicBezTo>
                    <a:lnTo>
                      <a:pt x="12039" y="728"/>
                    </a:lnTo>
                    <a:cubicBezTo>
                      <a:pt x="12070" y="749"/>
                      <a:pt x="12099" y="770"/>
                      <a:pt x="12126" y="791"/>
                    </a:cubicBezTo>
                    <a:lnTo>
                      <a:pt x="12104" y="819"/>
                    </a:lnTo>
                    <a:moveTo>
                      <a:pt x="1218" y="879"/>
                    </a:moveTo>
                    <a:lnTo>
                      <a:pt x="1204" y="847"/>
                    </a:lnTo>
                    <a:cubicBezTo>
                      <a:pt x="1236" y="833"/>
                      <a:pt x="1269" y="820"/>
                      <a:pt x="1302" y="806"/>
                    </a:cubicBezTo>
                    <a:lnTo>
                      <a:pt x="1315" y="839"/>
                    </a:lnTo>
                    <a:cubicBezTo>
                      <a:pt x="1282" y="853"/>
                      <a:pt x="1249" y="866"/>
                      <a:pt x="1218" y="879"/>
                    </a:cubicBezTo>
                    <a:moveTo>
                      <a:pt x="1026" y="966"/>
                    </a:moveTo>
                    <a:lnTo>
                      <a:pt x="1010" y="934"/>
                    </a:lnTo>
                    <a:cubicBezTo>
                      <a:pt x="1042" y="919"/>
                      <a:pt x="1074" y="904"/>
                      <a:pt x="1107" y="889"/>
                    </a:cubicBezTo>
                    <a:lnTo>
                      <a:pt x="1121" y="921"/>
                    </a:lnTo>
                    <a:cubicBezTo>
                      <a:pt x="1088" y="936"/>
                      <a:pt x="1057" y="951"/>
                      <a:pt x="1026" y="966"/>
                    </a:cubicBezTo>
                    <a:moveTo>
                      <a:pt x="12250" y="966"/>
                    </a:moveTo>
                    <a:cubicBezTo>
                      <a:pt x="12230" y="943"/>
                      <a:pt x="12209" y="918"/>
                      <a:pt x="12186" y="894"/>
                    </a:cubicBezTo>
                    <a:lnTo>
                      <a:pt x="12180" y="888"/>
                    </a:lnTo>
                    <a:lnTo>
                      <a:pt x="12206" y="864"/>
                    </a:lnTo>
                    <a:lnTo>
                      <a:pt x="12212" y="870"/>
                    </a:lnTo>
                    <a:cubicBezTo>
                      <a:pt x="12235" y="895"/>
                      <a:pt x="12257" y="920"/>
                      <a:pt x="12277" y="944"/>
                    </a:cubicBezTo>
                    <a:lnTo>
                      <a:pt x="12250" y="966"/>
                    </a:lnTo>
                    <a:moveTo>
                      <a:pt x="839" y="1062"/>
                    </a:moveTo>
                    <a:lnTo>
                      <a:pt x="822" y="1031"/>
                    </a:lnTo>
                    <a:cubicBezTo>
                      <a:pt x="852" y="1015"/>
                      <a:pt x="883" y="998"/>
                      <a:pt x="915" y="981"/>
                    </a:cubicBezTo>
                    <a:lnTo>
                      <a:pt x="931" y="1013"/>
                    </a:lnTo>
                    <a:cubicBezTo>
                      <a:pt x="900" y="1029"/>
                      <a:pt x="869" y="1046"/>
                      <a:pt x="839" y="1062"/>
                    </a:cubicBezTo>
                    <a:moveTo>
                      <a:pt x="12367" y="1137"/>
                    </a:moveTo>
                    <a:cubicBezTo>
                      <a:pt x="12352" y="1108"/>
                      <a:pt x="12333" y="1079"/>
                      <a:pt x="12313" y="1049"/>
                    </a:cubicBezTo>
                    <a:lnTo>
                      <a:pt x="12342" y="1029"/>
                    </a:lnTo>
                    <a:cubicBezTo>
                      <a:pt x="12363" y="1060"/>
                      <a:pt x="12382" y="1091"/>
                      <a:pt x="12398" y="1121"/>
                    </a:cubicBezTo>
                    <a:lnTo>
                      <a:pt x="12367" y="1137"/>
                    </a:lnTo>
                    <a:moveTo>
                      <a:pt x="659" y="1171"/>
                    </a:moveTo>
                    <a:lnTo>
                      <a:pt x="640" y="1141"/>
                    </a:lnTo>
                    <a:cubicBezTo>
                      <a:pt x="668" y="1122"/>
                      <a:pt x="698" y="1104"/>
                      <a:pt x="730" y="1085"/>
                    </a:cubicBezTo>
                    <a:lnTo>
                      <a:pt x="748" y="1115"/>
                    </a:lnTo>
                    <a:cubicBezTo>
                      <a:pt x="717" y="1133"/>
                      <a:pt x="687" y="1152"/>
                      <a:pt x="659" y="1171"/>
                    </a:cubicBezTo>
                    <a:moveTo>
                      <a:pt x="489" y="1294"/>
                    </a:moveTo>
                    <a:lnTo>
                      <a:pt x="467" y="1266"/>
                    </a:lnTo>
                    <a:cubicBezTo>
                      <a:pt x="494" y="1244"/>
                      <a:pt x="523" y="1223"/>
                      <a:pt x="552" y="1202"/>
                    </a:cubicBezTo>
                    <a:lnTo>
                      <a:pt x="572" y="1230"/>
                    </a:lnTo>
                    <a:cubicBezTo>
                      <a:pt x="544" y="1251"/>
                      <a:pt x="516" y="1272"/>
                      <a:pt x="489" y="1294"/>
                    </a:cubicBezTo>
                    <a:moveTo>
                      <a:pt x="12432" y="1331"/>
                    </a:moveTo>
                    <a:cubicBezTo>
                      <a:pt x="12428" y="1299"/>
                      <a:pt x="12420" y="1265"/>
                      <a:pt x="12409" y="1232"/>
                    </a:cubicBezTo>
                    <a:lnTo>
                      <a:pt x="12442" y="1220"/>
                    </a:lnTo>
                    <a:cubicBezTo>
                      <a:pt x="12454" y="1256"/>
                      <a:pt x="12463" y="1292"/>
                      <a:pt x="12467" y="1326"/>
                    </a:cubicBezTo>
                    <a:lnTo>
                      <a:pt x="12432" y="1331"/>
                    </a:lnTo>
                    <a:moveTo>
                      <a:pt x="334" y="1434"/>
                    </a:moveTo>
                    <a:lnTo>
                      <a:pt x="309" y="1409"/>
                    </a:lnTo>
                    <a:cubicBezTo>
                      <a:pt x="333" y="1384"/>
                      <a:pt x="359" y="1360"/>
                      <a:pt x="386" y="1335"/>
                    </a:cubicBezTo>
                    <a:lnTo>
                      <a:pt x="409" y="1361"/>
                    </a:lnTo>
                    <a:cubicBezTo>
                      <a:pt x="383" y="1385"/>
                      <a:pt x="357" y="1410"/>
                      <a:pt x="334" y="1434"/>
                    </a:cubicBezTo>
                    <a:moveTo>
                      <a:pt x="12441" y="1542"/>
                    </a:moveTo>
                    <a:lnTo>
                      <a:pt x="12408" y="1529"/>
                    </a:lnTo>
                    <a:cubicBezTo>
                      <a:pt x="12421" y="1498"/>
                      <a:pt x="12429" y="1465"/>
                      <a:pt x="12433" y="1432"/>
                    </a:cubicBezTo>
                    <a:lnTo>
                      <a:pt x="12468" y="1436"/>
                    </a:lnTo>
                    <a:cubicBezTo>
                      <a:pt x="12464" y="1472"/>
                      <a:pt x="12455" y="1508"/>
                      <a:pt x="12441" y="1542"/>
                    </a:cubicBezTo>
                    <a:moveTo>
                      <a:pt x="200" y="1594"/>
                    </a:moveTo>
                    <a:lnTo>
                      <a:pt x="171" y="1573"/>
                    </a:lnTo>
                    <a:cubicBezTo>
                      <a:pt x="191" y="1545"/>
                      <a:pt x="213" y="1516"/>
                      <a:pt x="237" y="1488"/>
                    </a:cubicBezTo>
                    <a:lnTo>
                      <a:pt x="264" y="1511"/>
                    </a:lnTo>
                    <a:cubicBezTo>
                      <a:pt x="241" y="1538"/>
                      <a:pt x="220" y="1566"/>
                      <a:pt x="200" y="1594"/>
                    </a:cubicBezTo>
                    <a:moveTo>
                      <a:pt x="12321" y="1723"/>
                    </a:moveTo>
                    <a:lnTo>
                      <a:pt x="12296" y="1698"/>
                    </a:lnTo>
                    <a:cubicBezTo>
                      <a:pt x="12321" y="1672"/>
                      <a:pt x="12342" y="1646"/>
                      <a:pt x="12361" y="1619"/>
                    </a:cubicBezTo>
                    <a:lnTo>
                      <a:pt x="12390" y="1639"/>
                    </a:lnTo>
                    <a:cubicBezTo>
                      <a:pt x="12370" y="1667"/>
                      <a:pt x="12347" y="1695"/>
                      <a:pt x="12321" y="1723"/>
                    </a:cubicBezTo>
                    <a:moveTo>
                      <a:pt x="99" y="1774"/>
                    </a:moveTo>
                    <a:lnTo>
                      <a:pt x="67" y="1761"/>
                    </a:lnTo>
                    <a:cubicBezTo>
                      <a:pt x="80" y="1728"/>
                      <a:pt x="96" y="1696"/>
                      <a:pt x="114" y="1664"/>
                    </a:cubicBezTo>
                    <a:lnTo>
                      <a:pt x="145" y="1681"/>
                    </a:lnTo>
                    <a:cubicBezTo>
                      <a:pt x="128" y="1712"/>
                      <a:pt x="112" y="1743"/>
                      <a:pt x="99" y="1774"/>
                    </a:cubicBezTo>
                    <a:moveTo>
                      <a:pt x="12153" y="1857"/>
                    </a:moveTo>
                    <a:lnTo>
                      <a:pt x="12134" y="1828"/>
                    </a:lnTo>
                    <a:cubicBezTo>
                      <a:pt x="12164" y="1808"/>
                      <a:pt x="12193" y="1788"/>
                      <a:pt x="12219" y="1767"/>
                    </a:cubicBezTo>
                    <a:lnTo>
                      <a:pt x="12240" y="1795"/>
                    </a:lnTo>
                    <a:cubicBezTo>
                      <a:pt x="12214" y="1816"/>
                      <a:pt x="12184" y="1837"/>
                      <a:pt x="12153" y="1857"/>
                    </a:cubicBezTo>
                    <a:moveTo>
                      <a:pt x="11964" y="1959"/>
                    </a:moveTo>
                    <a:lnTo>
                      <a:pt x="11950" y="1927"/>
                    </a:lnTo>
                    <a:cubicBezTo>
                      <a:pt x="11982" y="1912"/>
                      <a:pt x="12014" y="1897"/>
                      <a:pt x="12043" y="1881"/>
                    </a:cubicBezTo>
                    <a:lnTo>
                      <a:pt x="12060" y="1912"/>
                    </a:lnTo>
                    <a:cubicBezTo>
                      <a:pt x="12030" y="1928"/>
                      <a:pt x="11998" y="1944"/>
                      <a:pt x="11964" y="1959"/>
                    </a:cubicBezTo>
                    <a:moveTo>
                      <a:pt x="43" y="1973"/>
                    </a:moveTo>
                    <a:lnTo>
                      <a:pt x="8" y="1968"/>
                    </a:lnTo>
                    <a:cubicBezTo>
                      <a:pt x="13" y="1933"/>
                      <a:pt x="21" y="1897"/>
                      <a:pt x="31" y="1862"/>
                    </a:cubicBezTo>
                    <a:lnTo>
                      <a:pt x="65" y="1872"/>
                    </a:lnTo>
                    <a:cubicBezTo>
                      <a:pt x="55" y="1905"/>
                      <a:pt x="48" y="1939"/>
                      <a:pt x="43" y="1973"/>
                    </a:cubicBezTo>
                    <a:moveTo>
                      <a:pt x="11766" y="2039"/>
                    </a:moveTo>
                    <a:lnTo>
                      <a:pt x="11754" y="2006"/>
                    </a:lnTo>
                    <a:cubicBezTo>
                      <a:pt x="11786" y="1994"/>
                      <a:pt x="11820" y="1982"/>
                      <a:pt x="11853" y="1969"/>
                    </a:cubicBezTo>
                    <a:lnTo>
                      <a:pt x="11866" y="2001"/>
                    </a:lnTo>
                    <a:cubicBezTo>
                      <a:pt x="11832" y="2015"/>
                      <a:pt x="11799" y="2027"/>
                      <a:pt x="11766" y="2039"/>
                    </a:cubicBezTo>
                    <a:moveTo>
                      <a:pt x="11562" y="2101"/>
                    </a:moveTo>
                    <a:lnTo>
                      <a:pt x="11553" y="2067"/>
                    </a:lnTo>
                    <a:cubicBezTo>
                      <a:pt x="11583" y="2059"/>
                      <a:pt x="11618" y="2049"/>
                      <a:pt x="11654" y="2038"/>
                    </a:cubicBezTo>
                    <a:lnTo>
                      <a:pt x="11664" y="2072"/>
                    </a:lnTo>
                    <a:cubicBezTo>
                      <a:pt x="11627" y="2083"/>
                      <a:pt x="11593" y="2093"/>
                      <a:pt x="11562" y="2101"/>
                    </a:cubicBezTo>
                    <a:moveTo>
                      <a:pt x="11407" y="2137"/>
                    </a:moveTo>
                    <a:lnTo>
                      <a:pt x="11401" y="2102"/>
                    </a:lnTo>
                    <a:cubicBezTo>
                      <a:pt x="11401" y="2102"/>
                      <a:pt x="11419" y="2099"/>
                      <a:pt x="11450" y="2092"/>
                    </a:cubicBezTo>
                    <a:lnTo>
                      <a:pt x="11458" y="2127"/>
                    </a:lnTo>
                    <a:cubicBezTo>
                      <a:pt x="11426" y="2134"/>
                      <a:pt x="11407" y="2137"/>
                      <a:pt x="11407" y="2137"/>
                    </a:cubicBezTo>
                    <a:moveTo>
                      <a:pt x="8" y="2184"/>
                    </a:moveTo>
                    <a:cubicBezTo>
                      <a:pt x="3" y="2149"/>
                      <a:pt x="0" y="2114"/>
                      <a:pt x="0" y="2078"/>
                    </a:cubicBezTo>
                    <a:lnTo>
                      <a:pt x="35" y="2076"/>
                    </a:lnTo>
                    <a:cubicBezTo>
                      <a:pt x="35" y="2112"/>
                      <a:pt x="38" y="2146"/>
                      <a:pt x="42" y="2179"/>
                    </a:cubicBezTo>
                    <a:lnTo>
                      <a:pt x="8" y="2184"/>
                    </a:lnTo>
                    <a:moveTo>
                      <a:pt x="72" y="2391"/>
                    </a:moveTo>
                    <a:cubicBezTo>
                      <a:pt x="71" y="2389"/>
                      <a:pt x="50" y="2353"/>
                      <a:pt x="31" y="2289"/>
                    </a:cubicBezTo>
                    <a:lnTo>
                      <a:pt x="64" y="2279"/>
                    </a:lnTo>
                    <a:cubicBezTo>
                      <a:pt x="82" y="2338"/>
                      <a:pt x="102" y="2373"/>
                      <a:pt x="102" y="2373"/>
                    </a:cubicBezTo>
                    <a:lnTo>
                      <a:pt x="72" y="2391"/>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6" name="Google Shape;736;p35"/>
              <p:cNvSpPr/>
              <p:nvPr/>
            </p:nvSpPr>
            <p:spPr>
              <a:xfrm>
                <a:off x="5905776" y="4000659"/>
                <a:ext cx="571105" cy="284893"/>
              </a:xfrm>
              <a:custGeom>
                <a:avLst/>
                <a:gdLst/>
                <a:ahLst/>
                <a:cxnLst/>
                <a:rect l="l" t="t" r="r" b="b"/>
                <a:pathLst>
                  <a:path w="2165" h="1080" extrusionOk="0">
                    <a:moveTo>
                      <a:pt x="2165" y="749"/>
                    </a:moveTo>
                    <a:cubicBezTo>
                      <a:pt x="1411" y="1255"/>
                      <a:pt x="322" y="1031"/>
                      <a:pt x="290" y="1025"/>
                    </a:cubicBezTo>
                    <a:cubicBezTo>
                      <a:pt x="289" y="1025"/>
                      <a:pt x="289" y="1024"/>
                      <a:pt x="289" y="1024"/>
                    </a:cubicBezTo>
                    <a:lnTo>
                      <a:pt x="0" y="58"/>
                    </a:lnTo>
                    <a:cubicBezTo>
                      <a:pt x="942" y="245"/>
                      <a:pt x="1700" y="33"/>
                      <a:pt x="1798" y="3"/>
                    </a:cubicBezTo>
                    <a:lnTo>
                      <a:pt x="1799" y="3"/>
                    </a:lnTo>
                    <a:cubicBezTo>
                      <a:pt x="1805" y="1"/>
                      <a:pt x="1809" y="0"/>
                      <a:pt x="1809" y="0"/>
                    </a:cubicBezTo>
                    <a:lnTo>
                      <a:pt x="2165" y="74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737" name="Google Shape;737;p35"/>
              <p:cNvSpPr/>
              <p:nvPr/>
            </p:nvSpPr>
            <p:spPr>
              <a:xfrm>
                <a:off x="6022899" y="4079532"/>
                <a:ext cx="357699" cy="84677"/>
              </a:xfrm>
              <a:custGeom>
                <a:avLst/>
                <a:gdLst/>
                <a:ahLst/>
                <a:cxnLst/>
                <a:rect l="l" t="t" r="r" b="b"/>
                <a:pathLst>
                  <a:path w="1356" h="321" extrusionOk="0">
                    <a:moveTo>
                      <a:pt x="446" y="213"/>
                    </a:moveTo>
                    <a:cubicBezTo>
                      <a:pt x="445" y="215"/>
                      <a:pt x="445" y="216"/>
                      <a:pt x="444" y="217"/>
                    </a:cubicBezTo>
                    <a:cubicBezTo>
                      <a:pt x="445" y="216"/>
                      <a:pt x="445" y="215"/>
                      <a:pt x="446" y="213"/>
                    </a:cubicBezTo>
                    <a:moveTo>
                      <a:pt x="316" y="153"/>
                    </a:moveTo>
                    <a:cubicBezTo>
                      <a:pt x="302" y="159"/>
                      <a:pt x="289" y="167"/>
                      <a:pt x="276" y="175"/>
                    </a:cubicBezTo>
                    <a:cubicBezTo>
                      <a:pt x="238" y="201"/>
                      <a:pt x="198" y="246"/>
                      <a:pt x="205" y="292"/>
                    </a:cubicBezTo>
                    <a:cubicBezTo>
                      <a:pt x="245" y="264"/>
                      <a:pt x="295" y="221"/>
                      <a:pt x="313" y="164"/>
                    </a:cubicBezTo>
                    <a:cubicBezTo>
                      <a:pt x="314" y="160"/>
                      <a:pt x="315" y="156"/>
                      <a:pt x="316" y="153"/>
                    </a:cubicBezTo>
                    <a:moveTo>
                      <a:pt x="194" y="321"/>
                    </a:moveTo>
                    <a:lnTo>
                      <a:pt x="191" y="310"/>
                    </a:lnTo>
                    <a:cubicBezTo>
                      <a:pt x="172" y="250"/>
                      <a:pt x="220" y="192"/>
                      <a:pt x="267" y="161"/>
                    </a:cubicBezTo>
                    <a:cubicBezTo>
                      <a:pt x="283" y="150"/>
                      <a:pt x="300" y="140"/>
                      <a:pt x="318" y="132"/>
                    </a:cubicBezTo>
                    <a:cubicBezTo>
                      <a:pt x="319" y="108"/>
                      <a:pt x="313" y="84"/>
                      <a:pt x="302" y="64"/>
                    </a:cubicBezTo>
                    <a:cubicBezTo>
                      <a:pt x="293" y="48"/>
                      <a:pt x="276" y="27"/>
                      <a:pt x="248" y="20"/>
                    </a:cubicBezTo>
                    <a:cubicBezTo>
                      <a:pt x="199" y="8"/>
                      <a:pt x="149" y="42"/>
                      <a:pt x="107" y="74"/>
                    </a:cubicBezTo>
                    <a:cubicBezTo>
                      <a:pt x="65" y="107"/>
                      <a:pt x="26" y="140"/>
                      <a:pt x="18" y="186"/>
                    </a:cubicBezTo>
                    <a:lnTo>
                      <a:pt x="0" y="183"/>
                    </a:lnTo>
                    <a:cubicBezTo>
                      <a:pt x="9" y="131"/>
                      <a:pt x="53" y="94"/>
                      <a:pt x="96" y="60"/>
                    </a:cubicBezTo>
                    <a:cubicBezTo>
                      <a:pt x="142" y="25"/>
                      <a:pt x="195" y="-11"/>
                      <a:pt x="252" y="3"/>
                    </a:cubicBezTo>
                    <a:cubicBezTo>
                      <a:pt x="279" y="10"/>
                      <a:pt x="302" y="28"/>
                      <a:pt x="317" y="55"/>
                    </a:cubicBezTo>
                    <a:cubicBezTo>
                      <a:pt x="329" y="76"/>
                      <a:pt x="335" y="100"/>
                      <a:pt x="336" y="125"/>
                    </a:cubicBezTo>
                    <a:cubicBezTo>
                      <a:pt x="360" y="115"/>
                      <a:pt x="386" y="108"/>
                      <a:pt x="412" y="103"/>
                    </a:cubicBezTo>
                    <a:cubicBezTo>
                      <a:pt x="425" y="101"/>
                      <a:pt x="442" y="100"/>
                      <a:pt x="454" y="110"/>
                    </a:cubicBezTo>
                    <a:cubicBezTo>
                      <a:pt x="463" y="118"/>
                      <a:pt x="466" y="129"/>
                      <a:pt x="468" y="137"/>
                    </a:cubicBezTo>
                    <a:cubicBezTo>
                      <a:pt x="469" y="143"/>
                      <a:pt x="469" y="148"/>
                      <a:pt x="470" y="154"/>
                    </a:cubicBezTo>
                    <a:cubicBezTo>
                      <a:pt x="560" y="63"/>
                      <a:pt x="703" y="27"/>
                      <a:pt x="824" y="70"/>
                    </a:cubicBezTo>
                    <a:cubicBezTo>
                      <a:pt x="873" y="88"/>
                      <a:pt x="918" y="117"/>
                      <a:pt x="961" y="145"/>
                    </a:cubicBezTo>
                    <a:cubicBezTo>
                      <a:pt x="975" y="154"/>
                      <a:pt x="988" y="163"/>
                      <a:pt x="1002" y="172"/>
                    </a:cubicBezTo>
                    <a:cubicBezTo>
                      <a:pt x="1052" y="202"/>
                      <a:pt x="1117" y="237"/>
                      <a:pt x="1188" y="233"/>
                    </a:cubicBezTo>
                    <a:cubicBezTo>
                      <a:pt x="1227" y="231"/>
                      <a:pt x="1266" y="216"/>
                      <a:pt x="1296" y="192"/>
                    </a:cubicBezTo>
                    <a:cubicBezTo>
                      <a:pt x="1325" y="169"/>
                      <a:pt x="1341" y="139"/>
                      <a:pt x="1339" y="113"/>
                    </a:cubicBezTo>
                    <a:cubicBezTo>
                      <a:pt x="1334" y="68"/>
                      <a:pt x="1284" y="42"/>
                      <a:pt x="1242" y="23"/>
                    </a:cubicBezTo>
                    <a:lnTo>
                      <a:pt x="1249" y="7"/>
                    </a:lnTo>
                    <a:cubicBezTo>
                      <a:pt x="1296" y="27"/>
                      <a:pt x="1351" y="57"/>
                      <a:pt x="1356" y="111"/>
                    </a:cubicBezTo>
                    <a:cubicBezTo>
                      <a:pt x="1361" y="158"/>
                      <a:pt x="1324" y="193"/>
                      <a:pt x="1307" y="206"/>
                    </a:cubicBezTo>
                    <a:cubicBezTo>
                      <a:pt x="1274" y="233"/>
                      <a:pt x="1232" y="249"/>
                      <a:pt x="1189" y="251"/>
                    </a:cubicBezTo>
                    <a:cubicBezTo>
                      <a:pt x="1113" y="255"/>
                      <a:pt x="1045" y="219"/>
                      <a:pt x="993" y="187"/>
                    </a:cubicBezTo>
                    <a:cubicBezTo>
                      <a:pt x="979" y="178"/>
                      <a:pt x="965" y="169"/>
                      <a:pt x="951" y="160"/>
                    </a:cubicBezTo>
                    <a:cubicBezTo>
                      <a:pt x="909" y="132"/>
                      <a:pt x="865" y="104"/>
                      <a:pt x="818" y="87"/>
                    </a:cubicBezTo>
                    <a:cubicBezTo>
                      <a:pt x="697" y="44"/>
                      <a:pt x="554" y="84"/>
                      <a:pt x="470" y="179"/>
                    </a:cubicBezTo>
                    <a:cubicBezTo>
                      <a:pt x="469" y="202"/>
                      <a:pt x="462" y="224"/>
                      <a:pt x="451" y="244"/>
                    </a:cubicBezTo>
                    <a:lnTo>
                      <a:pt x="448" y="250"/>
                    </a:lnTo>
                    <a:lnTo>
                      <a:pt x="441" y="248"/>
                    </a:lnTo>
                    <a:cubicBezTo>
                      <a:pt x="435" y="246"/>
                      <a:pt x="429" y="242"/>
                      <a:pt x="427" y="235"/>
                    </a:cubicBezTo>
                    <a:cubicBezTo>
                      <a:pt x="423" y="223"/>
                      <a:pt x="428" y="206"/>
                      <a:pt x="435" y="196"/>
                    </a:cubicBezTo>
                    <a:cubicBezTo>
                      <a:pt x="441" y="188"/>
                      <a:pt x="447" y="180"/>
                      <a:pt x="453" y="172"/>
                    </a:cubicBezTo>
                    <a:cubicBezTo>
                      <a:pt x="453" y="162"/>
                      <a:pt x="452" y="151"/>
                      <a:pt x="450" y="141"/>
                    </a:cubicBezTo>
                    <a:cubicBezTo>
                      <a:pt x="449" y="135"/>
                      <a:pt x="447" y="128"/>
                      <a:pt x="442" y="124"/>
                    </a:cubicBezTo>
                    <a:cubicBezTo>
                      <a:pt x="436" y="118"/>
                      <a:pt x="424" y="119"/>
                      <a:pt x="415" y="121"/>
                    </a:cubicBezTo>
                    <a:cubicBezTo>
                      <a:pt x="387" y="125"/>
                      <a:pt x="360" y="133"/>
                      <a:pt x="335" y="144"/>
                    </a:cubicBezTo>
                    <a:cubicBezTo>
                      <a:pt x="334" y="152"/>
                      <a:pt x="332" y="161"/>
                      <a:pt x="330" y="169"/>
                    </a:cubicBezTo>
                    <a:cubicBezTo>
                      <a:pt x="309" y="237"/>
                      <a:pt x="248" y="285"/>
                      <a:pt x="204" y="314"/>
                    </a:cubicBezTo>
                    <a:lnTo>
                      <a:pt x="194" y="32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
        <p:nvSpPr>
          <p:cNvPr id="2" name="TextBox 1">
            <a:extLst>
              <a:ext uri="{FF2B5EF4-FFF2-40B4-BE49-F238E27FC236}">
                <a16:creationId xmlns:a16="http://schemas.microsoft.com/office/drawing/2014/main" id="{508EACFE-F850-69EC-9A04-4496C36735BA}"/>
              </a:ext>
            </a:extLst>
          </p:cNvPr>
          <p:cNvSpPr txBox="1"/>
          <p:nvPr/>
        </p:nvSpPr>
        <p:spPr>
          <a:xfrm>
            <a:off x="1420047" y="3466724"/>
            <a:ext cx="3735471" cy="95410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Measurements and Electronic Sensors (ELC2707)</a:t>
            </a:r>
          </a:p>
          <a:p>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Under Supervision of: Dr. Azza M. Anis</a:t>
            </a:r>
          </a:p>
        </p:txBody>
      </p:sp>
      <p:pic>
        <p:nvPicPr>
          <p:cNvPr id="4" name="Picture 3" descr="A blue and gold logo&#10;&#10;Description automatically generated">
            <a:extLst>
              <a:ext uri="{FF2B5EF4-FFF2-40B4-BE49-F238E27FC236}">
                <a16:creationId xmlns:a16="http://schemas.microsoft.com/office/drawing/2014/main" id="{267930F2-5249-20DC-4896-1D997DC38DE0}"/>
              </a:ext>
            </a:extLst>
          </p:cNvPr>
          <p:cNvPicPr>
            <a:picLocks noChangeAspect="1"/>
          </p:cNvPicPr>
          <p:nvPr/>
        </p:nvPicPr>
        <p:blipFill>
          <a:blip r:embed="rId3"/>
          <a:stretch>
            <a:fillRect/>
          </a:stretch>
        </p:blipFill>
        <p:spPr>
          <a:xfrm>
            <a:off x="574591" y="512603"/>
            <a:ext cx="762254" cy="102208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28B7082B-816A-3F75-B51F-E6466DB53429}"/>
              </a:ext>
            </a:extLst>
          </p:cNvPr>
          <p:cNvPicPr>
            <a:picLocks noChangeAspect="1"/>
          </p:cNvPicPr>
          <p:nvPr/>
        </p:nvPicPr>
        <p:blipFill>
          <a:blip r:embed="rId4"/>
          <a:stretch>
            <a:fillRect/>
          </a:stretch>
        </p:blipFill>
        <p:spPr>
          <a:xfrm>
            <a:off x="5774368" y="510157"/>
            <a:ext cx="824275" cy="9605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44F3F0-DCC7-ECA0-9A5B-AD469F65EC37}"/>
              </a:ext>
            </a:extLst>
          </p:cNvPr>
          <p:cNvSpPr>
            <a:spLocks noGrp="1"/>
          </p:cNvSpPr>
          <p:nvPr>
            <p:ph type="body" idx="1"/>
          </p:nvPr>
        </p:nvSpPr>
        <p:spPr>
          <a:xfrm>
            <a:off x="616456" y="1215220"/>
            <a:ext cx="4524300" cy="2324100"/>
          </a:xfrm>
        </p:spPr>
        <p:txBody>
          <a:bodyPr/>
          <a:lstStyle/>
          <a:p>
            <a:r>
              <a:rPr lang="en-US" dirty="0">
                <a:latin typeface="Times New Roman" panose="02020603050405020304" pitchFamily="18" charset="0"/>
                <a:cs typeface="Times New Roman" panose="02020603050405020304" pitchFamily="18" charset="0"/>
              </a:rPr>
              <a:t>This module is sensitive to the flame and radiation. It also can </a:t>
            </a:r>
            <a:r>
              <a:rPr lang="en-US" dirty="0" err="1">
                <a:latin typeface="Times New Roman" panose="02020603050405020304" pitchFamily="18" charset="0"/>
                <a:cs typeface="Times New Roman" panose="02020603050405020304" pitchFamily="18" charset="0"/>
              </a:rPr>
              <a:t>detectordinary</a:t>
            </a:r>
            <a:r>
              <a:rPr lang="en-US" dirty="0">
                <a:latin typeface="Times New Roman" panose="02020603050405020304" pitchFamily="18" charset="0"/>
                <a:cs typeface="Times New Roman" panose="02020603050405020304" pitchFamily="18" charset="0"/>
              </a:rPr>
              <a:t> light source in the range of </a:t>
            </a:r>
            <a:r>
              <a:rPr lang="en-US" dirty="0" err="1">
                <a:latin typeface="Times New Roman" panose="02020603050405020304" pitchFamily="18" charset="0"/>
                <a:cs typeface="Times New Roman" panose="02020603050405020304" pitchFamily="18" charset="0"/>
              </a:rPr>
              <a:t>of</a:t>
            </a:r>
            <a:r>
              <a:rPr lang="en-US" dirty="0">
                <a:latin typeface="Times New Roman" panose="02020603050405020304" pitchFamily="18" charset="0"/>
                <a:cs typeface="Times New Roman" panose="02020603050405020304" pitchFamily="18" charset="0"/>
              </a:rPr>
              <a:t> a wavelength 760nm-1100 nm. </a:t>
            </a:r>
            <a:r>
              <a:rPr lang="en-US" dirty="0" err="1">
                <a:latin typeface="Times New Roman" panose="02020603050405020304" pitchFamily="18" charset="0"/>
                <a:cs typeface="Times New Roman" panose="02020603050405020304" pitchFamily="18" charset="0"/>
              </a:rPr>
              <a:t>Thedetection</a:t>
            </a:r>
            <a:r>
              <a:rPr lang="en-US" dirty="0">
                <a:latin typeface="Times New Roman" panose="02020603050405020304" pitchFamily="18" charset="0"/>
                <a:cs typeface="Times New Roman" panose="02020603050405020304" pitchFamily="18" charset="0"/>
              </a:rPr>
              <a:t> distance is up to 100 </a:t>
            </a:r>
            <a:r>
              <a:rPr lang="en-US" dirty="0" err="1">
                <a:latin typeface="Times New Roman" panose="02020603050405020304" pitchFamily="18" charset="0"/>
                <a:cs typeface="Times New Roman" panose="02020603050405020304" pitchFamily="18" charset="0"/>
              </a:rPr>
              <a:t>cm.The</a:t>
            </a:r>
            <a:r>
              <a:rPr lang="en-US" dirty="0">
                <a:latin typeface="Times New Roman" panose="02020603050405020304" pitchFamily="18" charset="0"/>
                <a:cs typeface="Times New Roman" panose="02020603050405020304" pitchFamily="18" charset="0"/>
              </a:rPr>
              <a:t> Flame sensor can output digital or analog signal. It can be used as aflame alarm or in fire fighting robots.</a:t>
            </a:r>
            <a:endParaRPr lang="ar-EG" dirty="0">
              <a:latin typeface="Times New Roman" panose="02020603050405020304" pitchFamily="18" charset="0"/>
              <a:cs typeface="Times New Roman" panose="02020603050405020304" pitchFamily="18" charset="0"/>
            </a:endParaRPr>
          </a:p>
          <a:p>
            <a:endParaRPr lang="ar-EG"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Interface Description (4-wire)</a:t>
            </a:r>
            <a:endParaRPr lang="ar-EG" dirty="0">
              <a:latin typeface="Times New Roman" panose="02020603050405020304" pitchFamily="18" charset="0"/>
              <a:cs typeface="Times New Roman" panose="02020603050405020304" pitchFamily="18" charset="0"/>
            </a:endParaRPr>
          </a:p>
          <a:p>
            <a:pPr marL="152400" indent="0">
              <a:buNone/>
            </a:pPr>
            <a:r>
              <a:rPr lang="ar-E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 VCC -- 3.3V-5V voltage</a:t>
            </a:r>
            <a:endParaRPr lang="ar-EG" dirty="0">
              <a:latin typeface="Times New Roman" panose="02020603050405020304" pitchFamily="18" charset="0"/>
              <a:cs typeface="Times New Roman" panose="02020603050405020304" pitchFamily="18" charset="0"/>
            </a:endParaRPr>
          </a:p>
          <a:p>
            <a:pPr marL="152400" indent="0">
              <a:buNone/>
            </a:pPr>
            <a:r>
              <a:rPr lang="ar-E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2) GND – GND</a:t>
            </a:r>
            <a:endParaRPr lang="ar-EG" dirty="0">
              <a:latin typeface="Times New Roman" panose="02020603050405020304" pitchFamily="18" charset="0"/>
              <a:cs typeface="Times New Roman" panose="02020603050405020304" pitchFamily="18" charset="0"/>
            </a:endParaRPr>
          </a:p>
          <a:p>
            <a:pPr marL="152400" indent="0">
              <a:buNone/>
            </a:pPr>
            <a:r>
              <a:rPr lang="ar-E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3) DO -- board digital output interface (0 and 1)</a:t>
            </a:r>
            <a:endParaRPr lang="ar-EG" dirty="0">
              <a:latin typeface="Times New Roman" panose="02020603050405020304" pitchFamily="18" charset="0"/>
              <a:cs typeface="Times New Roman" panose="02020603050405020304" pitchFamily="18" charset="0"/>
            </a:endParaRPr>
          </a:p>
          <a:p>
            <a:pPr marL="152400" indent="0">
              <a:buNone/>
            </a:pPr>
            <a:r>
              <a:rPr lang="ar-E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4) AO -- board analog output interface</a:t>
            </a:r>
          </a:p>
        </p:txBody>
      </p:sp>
      <p:sp>
        <p:nvSpPr>
          <p:cNvPr id="3" name="Title 2">
            <a:extLst>
              <a:ext uri="{FF2B5EF4-FFF2-40B4-BE49-F238E27FC236}">
                <a16:creationId xmlns:a16="http://schemas.microsoft.com/office/drawing/2014/main" id="{274166B6-513C-E36C-2DF7-97B0A49117D2}"/>
              </a:ext>
            </a:extLst>
          </p:cNvPr>
          <p:cNvSpPr>
            <a:spLocks noGrp="1"/>
          </p:cNvSpPr>
          <p:nvPr>
            <p:ph type="title"/>
          </p:nvPr>
        </p:nvSpPr>
        <p:spPr>
          <a:xfrm>
            <a:off x="713100" y="496493"/>
            <a:ext cx="4524300" cy="1006800"/>
          </a:xfrm>
        </p:spPr>
        <p:txBody>
          <a:bodyPr/>
          <a:lstStyle/>
          <a:p>
            <a:r>
              <a:rPr lang="en-US" dirty="0">
                <a:latin typeface="Times New Roman" panose="02020603050405020304" pitchFamily="18" charset="0"/>
                <a:cs typeface="Times New Roman" panose="02020603050405020304" pitchFamily="18" charset="0"/>
              </a:rPr>
              <a:t>2. Flame Sensor  </a:t>
            </a:r>
            <a:br>
              <a:rPr lang="en-US" dirty="0">
                <a:latin typeface="Times New Roman" panose="02020603050405020304" pitchFamily="18" charset="0"/>
                <a:cs typeface="Times New Roman" panose="02020603050405020304" pitchFamily="18" charset="0"/>
              </a:rPr>
            </a:br>
            <a:endParaRPr lang="en-US" dirty="0"/>
          </a:p>
        </p:txBody>
      </p:sp>
      <p:pic>
        <p:nvPicPr>
          <p:cNvPr id="5" name="Picture 4" descr="A blue circuit board with different components&#10;&#10;Description automatically generated">
            <a:extLst>
              <a:ext uri="{FF2B5EF4-FFF2-40B4-BE49-F238E27FC236}">
                <a16:creationId xmlns:a16="http://schemas.microsoft.com/office/drawing/2014/main" id="{FFC27953-516C-2837-101C-3284F0E66187}"/>
              </a:ext>
            </a:extLst>
          </p:cNvPr>
          <p:cNvPicPr>
            <a:picLocks noChangeAspect="1"/>
          </p:cNvPicPr>
          <p:nvPr/>
        </p:nvPicPr>
        <p:blipFill>
          <a:blip r:embed="rId2"/>
          <a:stretch>
            <a:fillRect/>
          </a:stretch>
        </p:blipFill>
        <p:spPr>
          <a:xfrm rot="16200000">
            <a:off x="4813171" y="1581594"/>
            <a:ext cx="4322954" cy="19803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56017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Scale>
                                      <p:cBhvr>
                                        <p:cTn id="7" dur="1000" decel="50000" fill="hold">
                                          <p:stCondLst>
                                            <p:cond delay="0"/>
                                          </p:stCondLst>
                                        </p:cTn>
                                        <p:tgtEl>
                                          <p:spTgt spid="2">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xEl>
                                              <p:pRg st="0" end="0"/>
                                            </p:txEl>
                                          </p:spTgt>
                                        </p:tgtEl>
                                        <p:attrNameLst>
                                          <p:attrName>ppt_x</p:attrName>
                                          <p:attrName>ppt_y</p:attrName>
                                        </p:attrNameLst>
                                      </p:cBhvr>
                                    </p:animMotion>
                                    <p:animEffect transition="in" filter="fade">
                                      <p:cBhvr>
                                        <p:cTn id="9" dur="1000"/>
                                        <p:tgtEl>
                                          <p:spTgt spid="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Scale>
                                      <p:cBhvr>
                                        <p:cTn id="14" dur="1000" decel="50000" fill="hold">
                                          <p:stCondLst>
                                            <p:cond delay="0"/>
                                          </p:stCondLst>
                                        </p:cTn>
                                        <p:tgtEl>
                                          <p:spTgt spid="2">
                                            <p:txEl>
                                              <p:pRg st="2" end="2"/>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2">
                                            <p:txEl>
                                              <p:pRg st="2" end="2"/>
                                            </p:txEl>
                                          </p:spTgt>
                                        </p:tgtEl>
                                        <p:attrNameLst>
                                          <p:attrName>ppt_x</p:attrName>
                                          <p:attrName>ppt_y</p:attrName>
                                        </p:attrNameLst>
                                      </p:cBhvr>
                                    </p:animMotion>
                                    <p:animEffect transition="in" filter="fade">
                                      <p:cBhvr>
                                        <p:cTn id="16" dur="1000"/>
                                        <p:tgtEl>
                                          <p:spTgt spid="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grpId="0"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Scale>
                                      <p:cBhvr>
                                        <p:cTn id="21" dur="1000" decel="50000" fill="hold">
                                          <p:stCondLst>
                                            <p:cond delay="0"/>
                                          </p:stCondLst>
                                        </p:cTn>
                                        <p:tgtEl>
                                          <p:spTgt spid="2">
                                            <p:txEl>
                                              <p:pRg st="3" end="3"/>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2">
                                            <p:txEl>
                                              <p:pRg st="3" end="3"/>
                                            </p:txEl>
                                          </p:spTgt>
                                        </p:tgtEl>
                                        <p:attrNameLst>
                                          <p:attrName>ppt_x</p:attrName>
                                          <p:attrName>ppt_y</p:attrName>
                                        </p:attrNameLst>
                                      </p:cBhvr>
                                    </p:animMotion>
                                    <p:animEffect transition="in" filter="fade">
                                      <p:cBhvr>
                                        <p:cTn id="23" dur="1000"/>
                                        <p:tgtEl>
                                          <p:spTgt spid="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grpId="0" nodeType="clickEffect">
                                  <p:stCondLst>
                                    <p:cond delay="0"/>
                                  </p:stCondLst>
                                  <p:childTnLst>
                                    <p:set>
                                      <p:cBhvr>
                                        <p:cTn id="27" dur="1" fill="hold">
                                          <p:stCondLst>
                                            <p:cond delay="0"/>
                                          </p:stCondLst>
                                        </p:cTn>
                                        <p:tgtEl>
                                          <p:spTgt spid="2">
                                            <p:txEl>
                                              <p:pRg st="4" end="4"/>
                                            </p:txEl>
                                          </p:spTgt>
                                        </p:tgtEl>
                                        <p:attrNameLst>
                                          <p:attrName>style.visibility</p:attrName>
                                        </p:attrNameLst>
                                      </p:cBhvr>
                                      <p:to>
                                        <p:strVal val="visible"/>
                                      </p:to>
                                    </p:set>
                                    <p:animScale>
                                      <p:cBhvr>
                                        <p:cTn id="28" dur="1000" decel="50000" fill="hold">
                                          <p:stCondLst>
                                            <p:cond delay="0"/>
                                          </p:stCondLst>
                                        </p:cTn>
                                        <p:tgtEl>
                                          <p:spTgt spid="2">
                                            <p:txEl>
                                              <p:pRg st="4" end="4"/>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2">
                                            <p:txEl>
                                              <p:pRg st="4" end="4"/>
                                            </p:txEl>
                                          </p:spTgt>
                                        </p:tgtEl>
                                        <p:attrNameLst>
                                          <p:attrName>ppt_x</p:attrName>
                                          <p:attrName>ppt_y</p:attrName>
                                        </p:attrNameLst>
                                      </p:cBhvr>
                                    </p:animMotion>
                                    <p:animEffect transition="in" filter="fade">
                                      <p:cBhvr>
                                        <p:cTn id="30" dur="1000"/>
                                        <p:tgtEl>
                                          <p:spTgt spid="2">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2" presetClass="entr" presetSubtype="0" fill="hold" grpId="0" nodeType="click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Scale>
                                      <p:cBhvr>
                                        <p:cTn id="35" dur="1000" decel="50000" fill="hold">
                                          <p:stCondLst>
                                            <p:cond delay="0"/>
                                          </p:stCondLst>
                                        </p:cTn>
                                        <p:tgtEl>
                                          <p:spTgt spid="2">
                                            <p:txEl>
                                              <p:pRg st="5" end="5"/>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2">
                                            <p:txEl>
                                              <p:pRg st="5" end="5"/>
                                            </p:txEl>
                                          </p:spTgt>
                                        </p:tgtEl>
                                        <p:attrNameLst>
                                          <p:attrName>ppt_x</p:attrName>
                                          <p:attrName>ppt_y</p:attrName>
                                        </p:attrNameLst>
                                      </p:cBhvr>
                                    </p:animMotion>
                                    <p:animEffect transition="in" filter="fade">
                                      <p:cBhvr>
                                        <p:cTn id="37" dur="10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2"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Scale>
                                      <p:cBhvr>
                                        <p:cTn id="42" dur="1000" decel="50000" fill="hold">
                                          <p:stCondLst>
                                            <p:cond delay="0"/>
                                          </p:stCondLst>
                                        </p:cTn>
                                        <p:tgtEl>
                                          <p:spTgt spid="2">
                                            <p:txEl>
                                              <p:pRg st="6" end="6"/>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2">
                                            <p:txEl>
                                              <p:pRg st="6" end="6"/>
                                            </p:txEl>
                                          </p:spTgt>
                                        </p:tgtEl>
                                        <p:attrNameLst>
                                          <p:attrName>ppt_x</p:attrName>
                                          <p:attrName>ppt_y</p:attrName>
                                        </p:attrNameLst>
                                      </p:cBhvr>
                                    </p:animMotion>
                                    <p:animEffect transition="in" filter="fade">
                                      <p:cBhvr>
                                        <p:cTn id="44"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97AAD4-50A5-06DB-8A68-08114A8AF2B4}"/>
              </a:ext>
            </a:extLst>
          </p:cNvPr>
          <p:cNvSpPr>
            <a:spLocks noGrp="1"/>
          </p:cNvSpPr>
          <p:nvPr>
            <p:ph type="body" idx="1"/>
          </p:nvPr>
        </p:nvSpPr>
        <p:spPr>
          <a:xfrm>
            <a:off x="586720" y="1289561"/>
            <a:ext cx="4524300" cy="2324100"/>
          </a:xfrm>
        </p:spPr>
        <p:txBody>
          <a:bodyPr/>
          <a:lstStyle/>
          <a:p>
            <a:r>
              <a:rPr lang="en-US" dirty="0">
                <a:latin typeface="Times New Roman" panose="02020603050405020304" pitchFamily="18" charset="0"/>
                <a:cs typeface="Times New Roman" panose="02020603050405020304" pitchFamily="18" charset="0"/>
              </a:rPr>
              <a:t>The ultrasonic sensor module is a circuit with four pins. To detect the transmitted signal, hold the Trig pin high for about 10 micro seconds. On the other hand, the echo pin functions as the output pin. When the reflected signal arrives, it causes an output pulse, which the system converts into an electrical signal</a:t>
            </a:r>
          </a:p>
          <a:p>
            <a:pPr marL="152400" indent="0">
              <a:buNone/>
            </a:pPr>
            <a:endParaRPr lang="en-US" dirty="0">
              <a:latin typeface="Times New Roman" panose="02020603050405020304" pitchFamily="18" charset="0"/>
              <a:cs typeface="Times New Roman" panose="02020603050405020304" pitchFamily="18" charset="0"/>
            </a:endParaRPr>
          </a:p>
        </p:txBody>
      </p:sp>
      <p:sp>
        <p:nvSpPr>
          <p:cNvPr id="3" name="Title 2">
            <a:extLst>
              <a:ext uri="{FF2B5EF4-FFF2-40B4-BE49-F238E27FC236}">
                <a16:creationId xmlns:a16="http://schemas.microsoft.com/office/drawing/2014/main" id="{AB994FB1-3827-9AEF-67FC-C99A3B692C96}"/>
              </a:ext>
            </a:extLst>
          </p:cNvPr>
          <p:cNvSpPr>
            <a:spLocks noGrp="1"/>
          </p:cNvSpPr>
          <p:nvPr>
            <p:ph type="title"/>
          </p:nvPr>
        </p:nvSpPr>
        <p:spPr>
          <a:xfrm>
            <a:off x="713100" y="429585"/>
            <a:ext cx="4524300" cy="1006800"/>
          </a:xfrm>
        </p:spPr>
        <p:txBody>
          <a:bodyPr/>
          <a:lstStyle/>
          <a:p>
            <a:r>
              <a:rPr lang="en-US" dirty="0">
                <a:latin typeface="Times New Roman" panose="02020603050405020304" pitchFamily="18" charset="0"/>
                <a:cs typeface="Times New Roman" panose="02020603050405020304" pitchFamily="18" charset="0"/>
              </a:rPr>
              <a:t>3. Ultrasonic Sensor </a:t>
            </a:r>
            <a:br>
              <a:rPr lang="en-US" dirty="0">
                <a:latin typeface="Times New Roman" panose="02020603050405020304" pitchFamily="18" charset="0"/>
                <a:cs typeface="Times New Roman" panose="02020603050405020304" pitchFamily="18" charset="0"/>
              </a:rPr>
            </a:br>
            <a:endParaRPr lang="en-US" dirty="0"/>
          </a:p>
        </p:txBody>
      </p:sp>
      <p:pic>
        <p:nvPicPr>
          <p:cNvPr id="7" name="Picture 6" descr="A blue rectangular object with wires and text&#10;&#10;Description automatically generated">
            <a:extLst>
              <a:ext uri="{FF2B5EF4-FFF2-40B4-BE49-F238E27FC236}">
                <a16:creationId xmlns:a16="http://schemas.microsoft.com/office/drawing/2014/main" id="{1293D316-021B-648A-1185-67C60DF398BD}"/>
              </a:ext>
            </a:extLst>
          </p:cNvPr>
          <p:cNvPicPr>
            <a:picLocks noChangeAspect="1"/>
          </p:cNvPicPr>
          <p:nvPr/>
        </p:nvPicPr>
        <p:blipFill>
          <a:blip r:embed="rId2"/>
          <a:stretch>
            <a:fillRect/>
          </a:stretch>
        </p:blipFill>
        <p:spPr>
          <a:xfrm>
            <a:off x="5806532" y="972363"/>
            <a:ext cx="3059697" cy="3198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552915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Scale>
                                      <p:cBhvr>
                                        <p:cTn id="7" dur="1000" decel="50000" fill="hold">
                                          <p:stCondLst>
                                            <p:cond delay="0"/>
                                          </p:stCondLst>
                                        </p:cTn>
                                        <p:tgtEl>
                                          <p:spTgt spid="2">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xEl>
                                              <p:pRg st="0" end="0"/>
                                            </p:txEl>
                                          </p:spTgt>
                                        </p:tgtEl>
                                        <p:attrNameLst>
                                          <p:attrName>ppt_x</p:attrName>
                                          <p:attrName>ppt_y</p:attrName>
                                        </p:attrNameLst>
                                      </p:cBhvr>
                                    </p:animMotion>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97AAD4-50A5-06DB-8A68-08114A8AF2B4}"/>
              </a:ext>
            </a:extLst>
          </p:cNvPr>
          <p:cNvSpPr>
            <a:spLocks noGrp="1"/>
          </p:cNvSpPr>
          <p:nvPr>
            <p:ph type="body" idx="1"/>
          </p:nvPr>
        </p:nvSpPr>
        <p:spPr>
          <a:xfrm>
            <a:off x="586720" y="1133444"/>
            <a:ext cx="4524300" cy="2324100"/>
          </a:xfrm>
        </p:spPr>
        <p:txBody>
          <a:bodyPr/>
          <a:lstStyle/>
          <a:p>
            <a:pPr marL="15240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The configuration pin of HC-SR04 is VCC (1), TRIG (2), ECHO (3), and GND (4). The supply voltage of VCC is 5V and you attach TRIG and ECHO pin to any Digital I/O in your Arduino Board to power it.</a:t>
            </a:r>
          </a:p>
        </p:txBody>
      </p:sp>
      <p:sp>
        <p:nvSpPr>
          <p:cNvPr id="3" name="Title 2">
            <a:extLst>
              <a:ext uri="{FF2B5EF4-FFF2-40B4-BE49-F238E27FC236}">
                <a16:creationId xmlns:a16="http://schemas.microsoft.com/office/drawing/2014/main" id="{AB994FB1-3827-9AEF-67FC-C99A3B692C96}"/>
              </a:ext>
            </a:extLst>
          </p:cNvPr>
          <p:cNvSpPr>
            <a:spLocks noGrp="1"/>
          </p:cNvSpPr>
          <p:nvPr>
            <p:ph type="title"/>
          </p:nvPr>
        </p:nvSpPr>
        <p:spPr>
          <a:xfrm>
            <a:off x="713100" y="429585"/>
            <a:ext cx="4524300" cy="1006800"/>
          </a:xfrm>
        </p:spPr>
        <p:txBody>
          <a:bodyPr/>
          <a:lstStyle/>
          <a:p>
            <a:r>
              <a:rPr lang="en-US" dirty="0">
                <a:latin typeface="Times New Roman" panose="02020603050405020304" pitchFamily="18" charset="0"/>
                <a:cs typeface="Times New Roman" panose="02020603050405020304" pitchFamily="18" charset="0"/>
              </a:rPr>
              <a:t>3. Ultrasonic Sensor </a:t>
            </a:r>
            <a:br>
              <a:rPr lang="en-US" dirty="0">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304F33BF-2EB2-2726-1166-FE46B4705A59}"/>
              </a:ext>
            </a:extLst>
          </p:cNvPr>
          <p:cNvPicPr preferRelativeResize="0">
            <a:picLocks noChangeAspect="1"/>
          </p:cNvPicPr>
          <p:nvPr/>
        </p:nvPicPr>
        <p:blipFill>
          <a:blip r:embed="rId2"/>
          <a:srcRect l="21578" r="21578"/>
          <a:stretch/>
        </p:blipFill>
        <p:spPr>
          <a:xfrm>
            <a:off x="4954903" y="1793489"/>
            <a:ext cx="3959944" cy="29716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43951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Scale>
                                      <p:cBhvr>
                                        <p:cTn id="7" dur="1000" decel="50000" fill="hold">
                                          <p:stCondLst>
                                            <p:cond delay="0"/>
                                          </p:stCondLst>
                                        </p:cTn>
                                        <p:tgtEl>
                                          <p:spTgt spid="2">
                                            <p:txEl>
                                              <p:pRg st="1" end="1"/>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xEl>
                                              <p:pRg st="1" end="1"/>
                                            </p:txEl>
                                          </p:spTgt>
                                        </p:tgtEl>
                                        <p:attrNameLst>
                                          <p:attrName>ppt_x</p:attrName>
                                          <p:attrName>ppt_y</p:attrName>
                                        </p:attrNameLst>
                                      </p:cBhvr>
                                    </p:animMotion>
                                    <p:animEffect transition="in" filter="fade">
                                      <p:cBhvr>
                                        <p:cTn id="9" dur="10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77E3A2-A28F-6E1D-27B0-3B41A9346D96}"/>
              </a:ext>
            </a:extLst>
          </p:cNvPr>
          <p:cNvSpPr>
            <a:spLocks noGrp="1"/>
          </p:cNvSpPr>
          <p:nvPr>
            <p:ph type="body" idx="1"/>
          </p:nvPr>
        </p:nvSpPr>
        <p:spPr>
          <a:xfrm>
            <a:off x="549549" y="1099728"/>
            <a:ext cx="4524300" cy="2324100"/>
          </a:xfrm>
        </p:spPr>
        <p:txBody>
          <a:bodyPr/>
          <a:lstStyle/>
          <a:p>
            <a:r>
              <a:rPr lang="en-US" dirty="0">
                <a:latin typeface="Times New Roman" panose="02020603050405020304" pitchFamily="18" charset="0"/>
                <a:cs typeface="Times New Roman" panose="02020603050405020304" pitchFamily="18" charset="0"/>
              </a:rPr>
              <a:t>A buzzer is not a sensor. It is an output device used to make a sound or tone. Sensors are input devices that detect changes in the environment, like temperature or light, and convert them into electrical signals. Instead, receives electrical signals to generate sound</a:t>
            </a:r>
          </a:p>
        </p:txBody>
      </p:sp>
      <p:sp>
        <p:nvSpPr>
          <p:cNvPr id="3" name="Title 2">
            <a:extLst>
              <a:ext uri="{FF2B5EF4-FFF2-40B4-BE49-F238E27FC236}">
                <a16:creationId xmlns:a16="http://schemas.microsoft.com/office/drawing/2014/main" id="{56630014-B5E2-6F85-C3BF-D9BE810E0B78}"/>
              </a:ext>
            </a:extLst>
          </p:cNvPr>
          <p:cNvSpPr>
            <a:spLocks noGrp="1"/>
          </p:cNvSpPr>
          <p:nvPr>
            <p:ph type="title"/>
          </p:nvPr>
        </p:nvSpPr>
        <p:spPr>
          <a:xfrm>
            <a:off x="713100" y="364800"/>
            <a:ext cx="4524300" cy="1006800"/>
          </a:xfrm>
        </p:spPr>
        <p:txBody>
          <a:bodyPr/>
          <a:lstStyle/>
          <a:p>
            <a:r>
              <a:rPr lang="en-US" dirty="0">
                <a:latin typeface="Times New Roman" panose="02020603050405020304" pitchFamily="18" charset="0"/>
                <a:cs typeface="Times New Roman" panose="02020603050405020304" pitchFamily="18" charset="0"/>
              </a:rPr>
              <a:t>4. Buzzer </a:t>
            </a:r>
            <a:br>
              <a:rPr lang="en-US" dirty="0">
                <a:latin typeface="Times New Roman" panose="02020603050405020304" pitchFamily="18" charset="0"/>
                <a:cs typeface="Times New Roman" panose="02020603050405020304" pitchFamily="18" charset="0"/>
              </a:rPr>
            </a:br>
            <a:endParaRPr lang="en-US" dirty="0"/>
          </a:p>
        </p:txBody>
      </p:sp>
      <p:pic>
        <p:nvPicPr>
          <p:cNvPr id="5" name="Picture 4" descr="A black round object with metal pins&#10;&#10;Description automatically generated">
            <a:extLst>
              <a:ext uri="{FF2B5EF4-FFF2-40B4-BE49-F238E27FC236}">
                <a16:creationId xmlns:a16="http://schemas.microsoft.com/office/drawing/2014/main" id="{2EC685CE-FA9B-3630-4004-24CB465296B8}"/>
              </a:ext>
            </a:extLst>
          </p:cNvPr>
          <p:cNvPicPr>
            <a:picLocks noChangeAspect="1"/>
          </p:cNvPicPr>
          <p:nvPr/>
        </p:nvPicPr>
        <p:blipFill>
          <a:blip r:embed="rId2"/>
          <a:stretch>
            <a:fillRect/>
          </a:stretch>
        </p:blipFill>
        <p:spPr>
          <a:xfrm>
            <a:off x="5497353" y="1111142"/>
            <a:ext cx="3486150" cy="2324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6745476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8608C8-087B-0D3D-921A-57CAB61A7BA6}"/>
              </a:ext>
            </a:extLst>
          </p:cNvPr>
          <p:cNvSpPr>
            <a:spLocks noGrp="1"/>
          </p:cNvSpPr>
          <p:nvPr>
            <p:ph type="body" idx="1"/>
          </p:nvPr>
        </p:nvSpPr>
        <p:spPr>
          <a:xfrm>
            <a:off x="564417" y="1148313"/>
            <a:ext cx="4524300" cy="2324100"/>
          </a:xfrm>
        </p:spPr>
        <p:txBody>
          <a:bodyPr/>
          <a:lstStyle/>
          <a:p>
            <a:r>
              <a:rPr lang="en-US" dirty="0">
                <a:latin typeface="Times New Roman" panose="02020603050405020304" pitchFamily="18" charset="0"/>
                <a:cs typeface="Times New Roman" panose="02020603050405020304" pitchFamily="18" charset="0"/>
              </a:rPr>
              <a:t>The term LCD stands for liquid crystal display. It is one kind of electronic display module used in an extensive range of applications like various circuits &amp; devices like mobile phones, calculators, computers, TV sets, etc. These displays are mainly preferred for multi-segment light-emitting diodes and seven segments. The main benefits of using this module are inexpensive; simply programmable, animations, and there are no limitations for displaying custom characters, special and even animations.</a:t>
            </a:r>
          </a:p>
        </p:txBody>
      </p:sp>
      <p:sp>
        <p:nvSpPr>
          <p:cNvPr id="3" name="Title 2">
            <a:extLst>
              <a:ext uri="{FF2B5EF4-FFF2-40B4-BE49-F238E27FC236}">
                <a16:creationId xmlns:a16="http://schemas.microsoft.com/office/drawing/2014/main" id="{7BAF0B97-8085-E387-26B1-7AAD0B1305CE}"/>
              </a:ext>
            </a:extLst>
          </p:cNvPr>
          <p:cNvSpPr>
            <a:spLocks noGrp="1"/>
          </p:cNvSpPr>
          <p:nvPr>
            <p:ph type="title"/>
          </p:nvPr>
        </p:nvSpPr>
        <p:spPr>
          <a:xfrm>
            <a:off x="713100" y="429586"/>
            <a:ext cx="4524300" cy="1006800"/>
          </a:xfrm>
        </p:spPr>
        <p:txBody>
          <a:bodyPr/>
          <a:lstStyle/>
          <a:p>
            <a:r>
              <a:rPr lang="en-US" dirty="0">
                <a:latin typeface="Times New Roman" panose="02020603050405020304" pitchFamily="18" charset="0"/>
                <a:cs typeface="Times New Roman" panose="02020603050405020304" pitchFamily="18" charset="0"/>
              </a:rPr>
              <a:t>5. LCD Display  </a:t>
            </a:r>
            <a:br>
              <a:rPr lang="en-US" dirty="0">
                <a:latin typeface="Times New Roman" panose="02020603050405020304" pitchFamily="18" charset="0"/>
                <a:cs typeface="Times New Roman" panose="02020603050405020304" pitchFamily="18" charset="0"/>
              </a:rPr>
            </a:br>
            <a:endParaRPr lang="en-US" dirty="0"/>
          </a:p>
        </p:txBody>
      </p:sp>
      <p:pic>
        <p:nvPicPr>
          <p:cNvPr id="5" name="Picture 4" descr="A diagram of a computer chip&#10;&#10;Description automatically generated">
            <a:extLst>
              <a:ext uri="{FF2B5EF4-FFF2-40B4-BE49-F238E27FC236}">
                <a16:creationId xmlns:a16="http://schemas.microsoft.com/office/drawing/2014/main" id="{235B8A95-CD94-85F3-61E8-F323BEEEC9BC}"/>
              </a:ext>
            </a:extLst>
          </p:cNvPr>
          <p:cNvPicPr>
            <a:picLocks noChangeAspect="1"/>
          </p:cNvPicPr>
          <p:nvPr/>
        </p:nvPicPr>
        <p:blipFill>
          <a:blip r:embed="rId3"/>
          <a:stretch>
            <a:fillRect/>
          </a:stretch>
        </p:blipFill>
        <p:spPr>
          <a:xfrm rot="5400000">
            <a:off x="5462931" y="1427183"/>
            <a:ext cx="3468385" cy="22891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23019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Scale>
                                      <p:cBhvr>
                                        <p:cTn id="7" dur="1000" decel="50000" fill="hold">
                                          <p:stCondLst>
                                            <p:cond delay="0"/>
                                          </p:stCondLst>
                                        </p:cTn>
                                        <p:tgtEl>
                                          <p:spTgt spid="2">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xEl>
                                              <p:pRg st="0" end="0"/>
                                            </p:txEl>
                                          </p:spTgt>
                                        </p:tgtEl>
                                        <p:attrNameLst>
                                          <p:attrName>ppt_x</p:attrName>
                                          <p:attrName>ppt_y</p:attrName>
                                        </p:attrNameLst>
                                      </p:cBhvr>
                                    </p:animMotion>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BF2385-BF07-4F35-8DF9-11C1EE82A4F2}"/>
              </a:ext>
            </a:extLst>
          </p:cNvPr>
          <p:cNvSpPr>
            <a:spLocks noGrp="1"/>
          </p:cNvSpPr>
          <p:nvPr>
            <p:ph type="body" idx="1"/>
          </p:nvPr>
        </p:nvSpPr>
        <p:spPr>
          <a:xfrm>
            <a:off x="601587" y="1029366"/>
            <a:ext cx="4524300" cy="2324100"/>
          </a:xfrm>
        </p:spPr>
        <p:txBody>
          <a:bodyPr/>
          <a:lstStyle/>
          <a:p>
            <a:r>
              <a:rPr lang="en-US" dirty="0">
                <a:latin typeface="Times New Roman" panose="02020603050405020304" pitchFamily="18" charset="0"/>
                <a:cs typeface="Times New Roman" panose="02020603050405020304" pitchFamily="18" charset="0"/>
              </a:rPr>
              <a:t>To wire your LCD screen to your board, connect the following pins:</a:t>
            </a:r>
          </a:p>
          <a:p>
            <a:pPr marL="495300" indent="-342900">
              <a:buFont typeface="+mj-lt"/>
              <a:buAutoNum type="arabicPeriod"/>
            </a:pPr>
            <a:endParaRPr lang="en-US" dirty="0">
              <a:latin typeface="Times New Roman" panose="02020603050405020304" pitchFamily="18" charset="0"/>
              <a:cs typeface="Times New Roman" panose="02020603050405020304" pitchFamily="18" charset="0"/>
            </a:endParaRPr>
          </a:p>
          <a:p>
            <a:pPr marL="495300" indent="-342900">
              <a:buFont typeface="+mj-lt"/>
              <a:buAutoNum type="arabicPeriod"/>
            </a:pPr>
            <a:r>
              <a:rPr lang="en-US" dirty="0">
                <a:latin typeface="Times New Roman" panose="02020603050405020304" pitchFamily="18" charset="0"/>
                <a:cs typeface="Times New Roman" panose="02020603050405020304" pitchFamily="18" charset="0"/>
              </a:rPr>
              <a:t>       LCD RS pin to digital pin 12.</a:t>
            </a:r>
          </a:p>
          <a:p>
            <a:pPr marL="495300" indent="-342900">
              <a:buFont typeface="+mj-lt"/>
              <a:buAutoNum type="arabicPeriod"/>
            </a:pPr>
            <a:r>
              <a:rPr lang="en-US" dirty="0">
                <a:latin typeface="Times New Roman" panose="02020603050405020304" pitchFamily="18" charset="0"/>
                <a:cs typeface="Times New Roman" panose="02020603050405020304" pitchFamily="18" charset="0"/>
              </a:rPr>
              <a:t>       LCD Enable pin to digital pin 11.</a:t>
            </a:r>
          </a:p>
          <a:p>
            <a:pPr marL="495300" indent="-342900">
              <a:buFont typeface="+mj-lt"/>
              <a:buAutoNum type="arabicPeriod"/>
            </a:pPr>
            <a:r>
              <a:rPr lang="en-US" dirty="0">
                <a:latin typeface="Times New Roman" panose="02020603050405020304" pitchFamily="18" charset="0"/>
                <a:cs typeface="Times New Roman" panose="02020603050405020304" pitchFamily="18" charset="0"/>
              </a:rPr>
              <a:t>       LCD D4 pin to digital pin 5.</a:t>
            </a:r>
          </a:p>
          <a:p>
            <a:pPr marL="495300" indent="-342900">
              <a:buFont typeface="+mj-lt"/>
              <a:buAutoNum type="arabicPeriod"/>
            </a:pPr>
            <a:r>
              <a:rPr lang="en-US" dirty="0">
                <a:latin typeface="Times New Roman" panose="02020603050405020304" pitchFamily="18" charset="0"/>
                <a:cs typeface="Times New Roman" panose="02020603050405020304" pitchFamily="18" charset="0"/>
              </a:rPr>
              <a:t>       LCD D5 pin to digital pin 4.</a:t>
            </a:r>
          </a:p>
          <a:p>
            <a:pPr marL="495300" indent="-342900">
              <a:buFont typeface="+mj-lt"/>
              <a:buAutoNum type="arabicPeriod"/>
            </a:pPr>
            <a:r>
              <a:rPr lang="en-US" dirty="0">
                <a:latin typeface="Times New Roman" panose="02020603050405020304" pitchFamily="18" charset="0"/>
                <a:cs typeface="Times New Roman" panose="02020603050405020304" pitchFamily="18" charset="0"/>
              </a:rPr>
              <a:t>       LCD D6 pin to digital pin 3.</a:t>
            </a:r>
          </a:p>
          <a:p>
            <a:pPr marL="495300" indent="-342900">
              <a:buFont typeface="+mj-lt"/>
              <a:buAutoNum type="arabicPeriod"/>
            </a:pPr>
            <a:r>
              <a:rPr lang="en-US" dirty="0">
                <a:latin typeface="Times New Roman" panose="02020603050405020304" pitchFamily="18" charset="0"/>
                <a:cs typeface="Times New Roman" panose="02020603050405020304" pitchFamily="18" charset="0"/>
              </a:rPr>
              <a:t>       LCD D7 pin to digital pin 2.</a:t>
            </a:r>
          </a:p>
          <a:p>
            <a:pPr marL="495300" indent="-342900">
              <a:buFont typeface="+mj-lt"/>
              <a:buAutoNum type="arabicPeriod"/>
            </a:pPr>
            <a:r>
              <a:rPr lang="en-US" dirty="0">
                <a:latin typeface="Times New Roman" panose="02020603050405020304" pitchFamily="18" charset="0"/>
                <a:cs typeface="Times New Roman" panose="02020603050405020304" pitchFamily="18" charset="0"/>
              </a:rPr>
              <a:t>       LCD R/W pin to GND.</a:t>
            </a:r>
          </a:p>
          <a:p>
            <a:pPr marL="495300" indent="-342900">
              <a:buFont typeface="+mj-lt"/>
              <a:buAutoNum type="arabicPeriod"/>
            </a:pPr>
            <a:r>
              <a:rPr lang="en-US" dirty="0">
                <a:latin typeface="Times New Roman" panose="02020603050405020304" pitchFamily="18" charset="0"/>
                <a:cs typeface="Times New Roman" panose="02020603050405020304" pitchFamily="18" charset="0"/>
              </a:rPr>
              <a:t>       LCD VSS pin to GND.</a:t>
            </a:r>
          </a:p>
          <a:p>
            <a:endParaRPr lang="en-US" dirty="0"/>
          </a:p>
        </p:txBody>
      </p:sp>
      <p:sp>
        <p:nvSpPr>
          <p:cNvPr id="3" name="Title 2">
            <a:extLst>
              <a:ext uri="{FF2B5EF4-FFF2-40B4-BE49-F238E27FC236}">
                <a16:creationId xmlns:a16="http://schemas.microsoft.com/office/drawing/2014/main" id="{AB2244FE-ECA0-373B-41FF-48869B53B1DD}"/>
              </a:ext>
            </a:extLst>
          </p:cNvPr>
          <p:cNvSpPr>
            <a:spLocks noGrp="1"/>
          </p:cNvSpPr>
          <p:nvPr>
            <p:ph type="title"/>
          </p:nvPr>
        </p:nvSpPr>
        <p:spPr>
          <a:xfrm>
            <a:off x="713100" y="364800"/>
            <a:ext cx="4524300" cy="1006800"/>
          </a:xfrm>
        </p:spPr>
        <p:txBody>
          <a:bodyPr/>
          <a:lstStyle/>
          <a:p>
            <a:r>
              <a:rPr lang="en-US" dirty="0">
                <a:latin typeface="Times New Roman" panose="02020603050405020304" pitchFamily="18" charset="0"/>
                <a:cs typeface="Times New Roman" panose="02020603050405020304" pitchFamily="18" charset="0"/>
              </a:rPr>
              <a:t>5. LCD Display</a:t>
            </a:r>
            <a:endParaRPr lang="en-US" dirty="0"/>
          </a:p>
        </p:txBody>
      </p:sp>
      <p:pic>
        <p:nvPicPr>
          <p:cNvPr id="4" name="Picture 3" descr="A diagram of a computer chip&#10;&#10;Description automatically generated">
            <a:extLst>
              <a:ext uri="{FF2B5EF4-FFF2-40B4-BE49-F238E27FC236}">
                <a16:creationId xmlns:a16="http://schemas.microsoft.com/office/drawing/2014/main" id="{2459AB26-EF91-6639-85F2-46F7AB761C06}"/>
              </a:ext>
            </a:extLst>
          </p:cNvPr>
          <p:cNvPicPr>
            <a:picLocks noChangeAspect="1"/>
          </p:cNvPicPr>
          <p:nvPr/>
        </p:nvPicPr>
        <p:blipFill>
          <a:blip r:embed="rId2"/>
          <a:stretch>
            <a:fillRect/>
          </a:stretch>
        </p:blipFill>
        <p:spPr>
          <a:xfrm rot="5400000">
            <a:off x="5462931" y="1427183"/>
            <a:ext cx="3468385" cy="22891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831226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2">
                                            <p:txEl>
                                              <p:pRg st="0" end="0"/>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2">
                                            <p:txEl>
                                              <p:pRg st="0" end="0"/>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43" presetClass="entr" presetSubtype="0" fill="hold" grpId="0"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fade">
                                      <p:cBhvr>
                                        <p:cTn id="16" dur="100"/>
                                        <p:tgtEl>
                                          <p:spTgt spid="2">
                                            <p:txEl>
                                              <p:pRg st="2" end="2"/>
                                            </p:txEl>
                                          </p:spTgt>
                                        </p:tgtEl>
                                      </p:cBhvr>
                                    </p:animEffect>
                                    <p:anim calcmode="lin" valueType="num">
                                      <p:cBhvr>
                                        <p:cTn id="17" dur="4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8" dur="400" fill="hold"/>
                                        <p:tgtEl>
                                          <p:spTgt spid="2">
                                            <p:txEl>
                                              <p:pRg st="2" end="2"/>
                                            </p:txEl>
                                          </p:spTgt>
                                        </p:tgtEl>
                                        <p:attrNameLst>
                                          <p:attrName>ppt_y</p:attrName>
                                        </p:attrNameLst>
                                      </p:cBhvr>
                                      <p:tavLst>
                                        <p:tav tm="0">
                                          <p:val>
                                            <p:strVal val="#ppt_y+0.31"/>
                                          </p:val>
                                        </p:tav>
                                        <p:tav tm="100000">
                                          <p:val>
                                            <p:strVal val="#ppt_y+0.31"/>
                                          </p:val>
                                        </p:tav>
                                      </p:tavLst>
                                    </p:anim>
                                    <p:anim calcmode="lin" valueType="num">
                                      <p:cBhvr>
                                        <p:cTn id="19" dur="600" decel="50000" fill="hold">
                                          <p:stCondLst>
                                            <p:cond delay="400"/>
                                          </p:stCondLst>
                                        </p:cTn>
                                        <p:tgtEl>
                                          <p:spTgt spid="2">
                                            <p:txEl>
                                              <p:pRg st="2" end="2"/>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0" dur="600" decel="50000" fill="hold">
                                          <p:stCondLst>
                                            <p:cond delay="400"/>
                                          </p:stCondLst>
                                        </p:cTn>
                                        <p:tgtEl>
                                          <p:spTgt spid="2">
                                            <p:txEl>
                                              <p:pRg st="2" end="2"/>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Effect transition="in" filter="fade">
                                      <p:cBhvr>
                                        <p:cTn id="25" dur="100"/>
                                        <p:tgtEl>
                                          <p:spTgt spid="2">
                                            <p:txEl>
                                              <p:pRg st="3" end="3"/>
                                            </p:txEl>
                                          </p:spTgt>
                                        </p:tgtEl>
                                      </p:cBhvr>
                                    </p:animEffect>
                                    <p:anim calcmode="lin" valueType="num">
                                      <p:cBhvr>
                                        <p:cTn id="26" dur="4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7" dur="400" fill="hold"/>
                                        <p:tgtEl>
                                          <p:spTgt spid="2">
                                            <p:txEl>
                                              <p:pRg st="3" end="3"/>
                                            </p:txEl>
                                          </p:spTgt>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2">
                                            <p:txEl>
                                              <p:pRg st="3" end="3"/>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2">
                                            <p:txEl>
                                              <p:pRg st="3" end="3"/>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3" presetClass="entr" presetSubtype="0" fill="hold" grpId="0" nodeType="click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100"/>
                                        <p:tgtEl>
                                          <p:spTgt spid="2">
                                            <p:txEl>
                                              <p:pRg st="4" end="4"/>
                                            </p:txEl>
                                          </p:spTgt>
                                        </p:tgtEl>
                                      </p:cBhvr>
                                    </p:animEffect>
                                    <p:anim calcmode="lin" valueType="num">
                                      <p:cBhvr>
                                        <p:cTn id="35" dur="4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6" dur="400" fill="hold"/>
                                        <p:tgtEl>
                                          <p:spTgt spid="2">
                                            <p:txEl>
                                              <p:pRg st="4" end="4"/>
                                            </p:txEl>
                                          </p:spTgt>
                                        </p:tgtEl>
                                        <p:attrNameLst>
                                          <p:attrName>ppt_y</p:attrName>
                                        </p:attrNameLst>
                                      </p:cBhvr>
                                      <p:tavLst>
                                        <p:tav tm="0">
                                          <p:val>
                                            <p:strVal val="#ppt_y+0.31"/>
                                          </p:val>
                                        </p:tav>
                                        <p:tav tm="100000">
                                          <p:val>
                                            <p:strVal val="#ppt_y+0.31"/>
                                          </p:val>
                                        </p:tav>
                                      </p:tavLst>
                                    </p:anim>
                                    <p:anim calcmode="lin" valueType="num">
                                      <p:cBhvr>
                                        <p:cTn id="37" dur="600" decel="50000" fill="hold">
                                          <p:stCondLst>
                                            <p:cond delay="400"/>
                                          </p:stCondLst>
                                        </p:cTn>
                                        <p:tgtEl>
                                          <p:spTgt spid="2">
                                            <p:txEl>
                                              <p:pRg st="4" end="4"/>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8" dur="600" decel="50000" fill="hold">
                                          <p:stCondLst>
                                            <p:cond delay="400"/>
                                          </p:stCondLst>
                                        </p:cTn>
                                        <p:tgtEl>
                                          <p:spTgt spid="2">
                                            <p:txEl>
                                              <p:pRg st="4" end="4"/>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3" presetClass="entr" presetSubtype="0" fill="hold" grpId="0" nodeType="clickEffect">
                                  <p:stCondLst>
                                    <p:cond delay="0"/>
                                  </p:stCondLst>
                                  <p:childTnLst>
                                    <p:set>
                                      <p:cBhvr>
                                        <p:cTn id="42" dur="1" fill="hold">
                                          <p:stCondLst>
                                            <p:cond delay="0"/>
                                          </p:stCondLst>
                                        </p:cTn>
                                        <p:tgtEl>
                                          <p:spTgt spid="2">
                                            <p:txEl>
                                              <p:pRg st="5" end="5"/>
                                            </p:txEl>
                                          </p:spTgt>
                                        </p:tgtEl>
                                        <p:attrNameLst>
                                          <p:attrName>style.visibility</p:attrName>
                                        </p:attrNameLst>
                                      </p:cBhvr>
                                      <p:to>
                                        <p:strVal val="visible"/>
                                      </p:to>
                                    </p:set>
                                    <p:animEffect transition="in" filter="fade">
                                      <p:cBhvr>
                                        <p:cTn id="43" dur="100"/>
                                        <p:tgtEl>
                                          <p:spTgt spid="2">
                                            <p:txEl>
                                              <p:pRg st="5" end="5"/>
                                            </p:txEl>
                                          </p:spTgt>
                                        </p:tgtEl>
                                      </p:cBhvr>
                                    </p:animEffect>
                                    <p:anim calcmode="lin" valueType="num">
                                      <p:cBhvr>
                                        <p:cTn id="44" dur="4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5" dur="400" fill="hold"/>
                                        <p:tgtEl>
                                          <p:spTgt spid="2">
                                            <p:txEl>
                                              <p:pRg st="5" end="5"/>
                                            </p:txEl>
                                          </p:spTgt>
                                        </p:tgtEl>
                                        <p:attrNameLst>
                                          <p:attrName>ppt_y</p:attrName>
                                        </p:attrNameLst>
                                      </p:cBhvr>
                                      <p:tavLst>
                                        <p:tav tm="0">
                                          <p:val>
                                            <p:strVal val="#ppt_y+0.31"/>
                                          </p:val>
                                        </p:tav>
                                        <p:tav tm="100000">
                                          <p:val>
                                            <p:strVal val="#ppt_y+0.31"/>
                                          </p:val>
                                        </p:tav>
                                      </p:tavLst>
                                    </p:anim>
                                    <p:anim calcmode="lin" valueType="num">
                                      <p:cBhvr>
                                        <p:cTn id="46" dur="600" decel="50000" fill="hold">
                                          <p:stCondLst>
                                            <p:cond delay="400"/>
                                          </p:stCondLst>
                                        </p:cTn>
                                        <p:tgtEl>
                                          <p:spTgt spid="2">
                                            <p:txEl>
                                              <p:pRg st="5" end="5"/>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7" dur="600" decel="50000" fill="hold">
                                          <p:stCondLst>
                                            <p:cond delay="400"/>
                                          </p:stCondLst>
                                        </p:cTn>
                                        <p:tgtEl>
                                          <p:spTgt spid="2">
                                            <p:txEl>
                                              <p:pRg st="5" end="5"/>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3" presetClass="entr" presetSubtype="0" fill="hold" grpId="0" nodeType="clickEffect">
                                  <p:stCondLst>
                                    <p:cond delay="0"/>
                                  </p:stCondLst>
                                  <p:childTnLst>
                                    <p:set>
                                      <p:cBhvr>
                                        <p:cTn id="51" dur="1" fill="hold">
                                          <p:stCondLst>
                                            <p:cond delay="0"/>
                                          </p:stCondLst>
                                        </p:cTn>
                                        <p:tgtEl>
                                          <p:spTgt spid="2">
                                            <p:txEl>
                                              <p:pRg st="6" end="6"/>
                                            </p:txEl>
                                          </p:spTgt>
                                        </p:tgtEl>
                                        <p:attrNameLst>
                                          <p:attrName>style.visibility</p:attrName>
                                        </p:attrNameLst>
                                      </p:cBhvr>
                                      <p:to>
                                        <p:strVal val="visible"/>
                                      </p:to>
                                    </p:set>
                                    <p:animEffect transition="in" filter="fade">
                                      <p:cBhvr>
                                        <p:cTn id="52" dur="100"/>
                                        <p:tgtEl>
                                          <p:spTgt spid="2">
                                            <p:txEl>
                                              <p:pRg st="6" end="6"/>
                                            </p:txEl>
                                          </p:spTgt>
                                        </p:tgtEl>
                                      </p:cBhvr>
                                    </p:animEffect>
                                    <p:anim calcmode="lin" valueType="num">
                                      <p:cBhvr>
                                        <p:cTn id="53" dur="4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4" dur="400" fill="hold"/>
                                        <p:tgtEl>
                                          <p:spTgt spid="2">
                                            <p:txEl>
                                              <p:pRg st="6" end="6"/>
                                            </p:txEl>
                                          </p:spTgt>
                                        </p:tgtEl>
                                        <p:attrNameLst>
                                          <p:attrName>ppt_y</p:attrName>
                                        </p:attrNameLst>
                                      </p:cBhvr>
                                      <p:tavLst>
                                        <p:tav tm="0">
                                          <p:val>
                                            <p:strVal val="#ppt_y+0.31"/>
                                          </p:val>
                                        </p:tav>
                                        <p:tav tm="100000">
                                          <p:val>
                                            <p:strVal val="#ppt_y+0.31"/>
                                          </p:val>
                                        </p:tav>
                                      </p:tavLst>
                                    </p:anim>
                                    <p:anim calcmode="lin" valueType="num">
                                      <p:cBhvr>
                                        <p:cTn id="55" dur="600" decel="50000" fill="hold">
                                          <p:stCondLst>
                                            <p:cond delay="400"/>
                                          </p:stCondLst>
                                        </p:cTn>
                                        <p:tgtEl>
                                          <p:spTgt spid="2">
                                            <p:txEl>
                                              <p:pRg st="6" end="6"/>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56" dur="600" decel="50000" fill="hold">
                                          <p:stCondLst>
                                            <p:cond delay="400"/>
                                          </p:stCondLst>
                                        </p:cTn>
                                        <p:tgtEl>
                                          <p:spTgt spid="2">
                                            <p:txEl>
                                              <p:pRg st="6" end="6"/>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3" presetClass="entr" presetSubtype="0" fill="hold" grpId="0" nodeType="clickEffect">
                                  <p:stCondLst>
                                    <p:cond delay="0"/>
                                  </p:stCondLst>
                                  <p:childTnLst>
                                    <p:set>
                                      <p:cBhvr>
                                        <p:cTn id="60" dur="1" fill="hold">
                                          <p:stCondLst>
                                            <p:cond delay="0"/>
                                          </p:stCondLst>
                                        </p:cTn>
                                        <p:tgtEl>
                                          <p:spTgt spid="2">
                                            <p:txEl>
                                              <p:pRg st="7" end="7"/>
                                            </p:txEl>
                                          </p:spTgt>
                                        </p:tgtEl>
                                        <p:attrNameLst>
                                          <p:attrName>style.visibility</p:attrName>
                                        </p:attrNameLst>
                                      </p:cBhvr>
                                      <p:to>
                                        <p:strVal val="visible"/>
                                      </p:to>
                                    </p:set>
                                    <p:animEffect transition="in" filter="fade">
                                      <p:cBhvr>
                                        <p:cTn id="61" dur="100"/>
                                        <p:tgtEl>
                                          <p:spTgt spid="2">
                                            <p:txEl>
                                              <p:pRg st="7" end="7"/>
                                            </p:txEl>
                                          </p:spTgt>
                                        </p:tgtEl>
                                      </p:cBhvr>
                                    </p:animEffect>
                                    <p:anim calcmode="lin" valueType="num">
                                      <p:cBhvr>
                                        <p:cTn id="62" dur="4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63" dur="400" fill="hold"/>
                                        <p:tgtEl>
                                          <p:spTgt spid="2">
                                            <p:txEl>
                                              <p:pRg st="7" end="7"/>
                                            </p:txEl>
                                          </p:spTgt>
                                        </p:tgtEl>
                                        <p:attrNameLst>
                                          <p:attrName>ppt_y</p:attrName>
                                        </p:attrNameLst>
                                      </p:cBhvr>
                                      <p:tavLst>
                                        <p:tav tm="0">
                                          <p:val>
                                            <p:strVal val="#ppt_y+0.31"/>
                                          </p:val>
                                        </p:tav>
                                        <p:tav tm="100000">
                                          <p:val>
                                            <p:strVal val="#ppt_y+0.31"/>
                                          </p:val>
                                        </p:tav>
                                      </p:tavLst>
                                    </p:anim>
                                    <p:anim calcmode="lin" valueType="num">
                                      <p:cBhvr>
                                        <p:cTn id="64" dur="600" decel="50000" fill="hold">
                                          <p:stCondLst>
                                            <p:cond delay="400"/>
                                          </p:stCondLst>
                                        </p:cTn>
                                        <p:tgtEl>
                                          <p:spTgt spid="2">
                                            <p:txEl>
                                              <p:pRg st="7" end="7"/>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5" dur="600" decel="50000" fill="hold">
                                          <p:stCondLst>
                                            <p:cond delay="400"/>
                                          </p:stCondLst>
                                        </p:cTn>
                                        <p:tgtEl>
                                          <p:spTgt spid="2">
                                            <p:txEl>
                                              <p:pRg st="7" end="7"/>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3" presetClass="entr" presetSubtype="0" fill="hold" grpId="0" nodeType="clickEffect">
                                  <p:stCondLst>
                                    <p:cond delay="0"/>
                                  </p:stCondLst>
                                  <p:childTnLst>
                                    <p:set>
                                      <p:cBhvr>
                                        <p:cTn id="69" dur="1" fill="hold">
                                          <p:stCondLst>
                                            <p:cond delay="0"/>
                                          </p:stCondLst>
                                        </p:cTn>
                                        <p:tgtEl>
                                          <p:spTgt spid="2">
                                            <p:txEl>
                                              <p:pRg st="8" end="8"/>
                                            </p:txEl>
                                          </p:spTgt>
                                        </p:tgtEl>
                                        <p:attrNameLst>
                                          <p:attrName>style.visibility</p:attrName>
                                        </p:attrNameLst>
                                      </p:cBhvr>
                                      <p:to>
                                        <p:strVal val="visible"/>
                                      </p:to>
                                    </p:set>
                                    <p:animEffect transition="in" filter="fade">
                                      <p:cBhvr>
                                        <p:cTn id="70" dur="100"/>
                                        <p:tgtEl>
                                          <p:spTgt spid="2">
                                            <p:txEl>
                                              <p:pRg st="8" end="8"/>
                                            </p:txEl>
                                          </p:spTgt>
                                        </p:tgtEl>
                                      </p:cBhvr>
                                    </p:animEffect>
                                    <p:anim calcmode="lin" valueType="num">
                                      <p:cBhvr>
                                        <p:cTn id="71" dur="4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72" dur="400" fill="hold"/>
                                        <p:tgtEl>
                                          <p:spTgt spid="2">
                                            <p:txEl>
                                              <p:pRg st="8" end="8"/>
                                            </p:txEl>
                                          </p:spTgt>
                                        </p:tgtEl>
                                        <p:attrNameLst>
                                          <p:attrName>ppt_y</p:attrName>
                                        </p:attrNameLst>
                                      </p:cBhvr>
                                      <p:tavLst>
                                        <p:tav tm="0">
                                          <p:val>
                                            <p:strVal val="#ppt_y+0.31"/>
                                          </p:val>
                                        </p:tav>
                                        <p:tav tm="100000">
                                          <p:val>
                                            <p:strVal val="#ppt_y+0.31"/>
                                          </p:val>
                                        </p:tav>
                                      </p:tavLst>
                                    </p:anim>
                                    <p:anim calcmode="lin" valueType="num">
                                      <p:cBhvr>
                                        <p:cTn id="73" dur="600" decel="50000" fill="hold">
                                          <p:stCondLst>
                                            <p:cond delay="400"/>
                                          </p:stCondLst>
                                        </p:cTn>
                                        <p:tgtEl>
                                          <p:spTgt spid="2">
                                            <p:txEl>
                                              <p:pRg st="8" end="8"/>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4" dur="600" decel="50000" fill="hold">
                                          <p:stCondLst>
                                            <p:cond delay="400"/>
                                          </p:stCondLst>
                                        </p:cTn>
                                        <p:tgtEl>
                                          <p:spTgt spid="2">
                                            <p:txEl>
                                              <p:pRg st="8" end="8"/>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3" presetClass="entr" presetSubtype="0" fill="hold" grpId="0" nodeType="clickEffect">
                                  <p:stCondLst>
                                    <p:cond delay="0"/>
                                  </p:stCondLst>
                                  <p:childTnLst>
                                    <p:set>
                                      <p:cBhvr>
                                        <p:cTn id="78" dur="1" fill="hold">
                                          <p:stCondLst>
                                            <p:cond delay="0"/>
                                          </p:stCondLst>
                                        </p:cTn>
                                        <p:tgtEl>
                                          <p:spTgt spid="2">
                                            <p:txEl>
                                              <p:pRg st="9" end="9"/>
                                            </p:txEl>
                                          </p:spTgt>
                                        </p:tgtEl>
                                        <p:attrNameLst>
                                          <p:attrName>style.visibility</p:attrName>
                                        </p:attrNameLst>
                                      </p:cBhvr>
                                      <p:to>
                                        <p:strVal val="visible"/>
                                      </p:to>
                                    </p:set>
                                    <p:animEffect transition="in" filter="fade">
                                      <p:cBhvr>
                                        <p:cTn id="79" dur="100"/>
                                        <p:tgtEl>
                                          <p:spTgt spid="2">
                                            <p:txEl>
                                              <p:pRg st="9" end="9"/>
                                            </p:txEl>
                                          </p:spTgt>
                                        </p:tgtEl>
                                      </p:cBhvr>
                                    </p:animEffect>
                                    <p:anim calcmode="lin" valueType="num">
                                      <p:cBhvr>
                                        <p:cTn id="80" dur="4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81" dur="400" fill="hold"/>
                                        <p:tgtEl>
                                          <p:spTgt spid="2">
                                            <p:txEl>
                                              <p:pRg st="9" end="9"/>
                                            </p:txEl>
                                          </p:spTgt>
                                        </p:tgtEl>
                                        <p:attrNameLst>
                                          <p:attrName>ppt_y</p:attrName>
                                        </p:attrNameLst>
                                      </p:cBhvr>
                                      <p:tavLst>
                                        <p:tav tm="0">
                                          <p:val>
                                            <p:strVal val="#ppt_y+0.31"/>
                                          </p:val>
                                        </p:tav>
                                        <p:tav tm="100000">
                                          <p:val>
                                            <p:strVal val="#ppt_y+0.31"/>
                                          </p:val>
                                        </p:tav>
                                      </p:tavLst>
                                    </p:anim>
                                    <p:anim calcmode="lin" valueType="num">
                                      <p:cBhvr>
                                        <p:cTn id="82" dur="600" decel="50000" fill="hold">
                                          <p:stCondLst>
                                            <p:cond delay="400"/>
                                          </p:stCondLst>
                                        </p:cTn>
                                        <p:tgtEl>
                                          <p:spTgt spid="2">
                                            <p:txEl>
                                              <p:pRg st="9" end="9"/>
                                            </p:txEl>
                                          </p:spTgt>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3" dur="600" decel="50000" fill="hold">
                                          <p:stCondLst>
                                            <p:cond delay="400"/>
                                          </p:stCondLst>
                                        </p:cTn>
                                        <p:tgtEl>
                                          <p:spTgt spid="2">
                                            <p:txEl>
                                              <p:pRg st="9" end="9"/>
                                            </p:txEl>
                                          </p:spTgt>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9FD2FC-9191-968F-79AB-AC45BA458B92}"/>
              </a:ext>
            </a:extLst>
          </p:cNvPr>
          <p:cNvSpPr>
            <a:spLocks noGrp="1"/>
          </p:cNvSpPr>
          <p:nvPr>
            <p:ph type="body" idx="1"/>
          </p:nvPr>
        </p:nvSpPr>
        <p:spPr>
          <a:xfrm>
            <a:off x="713100" y="1192918"/>
            <a:ext cx="4524300" cy="2324100"/>
          </a:xfrm>
        </p:spPr>
        <p:txBody>
          <a:bodyPr/>
          <a:lstStyle/>
          <a:p>
            <a:r>
              <a:rPr lang="en-US" dirty="0">
                <a:latin typeface="Times New Roman" panose="02020603050405020304" pitchFamily="18" charset="0"/>
                <a:cs typeface="Times New Roman" panose="02020603050405020304" pitchFamily="18" charset="0"/>
              </a:rPr>
              <a:t>DC fans are fans that are powered by the direct current. Like AC Axial fans, there are DC axial fans and DC cross flow fans too. DC axial fans are widely used in the air-vent exhaust, electronic device cooling, computer ventilation, etc.</a:t>
            </a:r>
          </a:p>
          <a:p>
            <a:r>
              <a:rPr lang="en-US" dirty="0">
                <a:latin typeface="Times New Roman" panose="02020603050405020304" pitchFamily="18" charset="0"/>
                <a:cs typeface="Times New Roman" panose="02020603050405020304" pitchFamily="18" charset="0"/>
              </a:rPr>
              <a:t>In simple terms, a DC fan is a cooling fan that converts electrical energy into electromagnetic energy through DC voltage and electromagnetic induction, and then electromagnetic energy into mechanical energy, and finally into kinetic energy, so that the fan blades rotate</a:t>
            </a:r>
          </a:p>
        </p:txBody>
      </p:sp>
      <p:sp>
        <p:nvSpPr>
          <p:cNvPr id="3" name="Title 2">
            <a:extLst>
              <a:ext uri="{FF2B5EF4-FFF2-40B4-BE49-F238E27FC236}">
                <a16:creationId xmlns:a16="http://schemas.microsoft.com/office/drawing/2014/main" id="{974BF989-1B10-222D-C856-20BB55FC8E6F}"/>
              </a:ext>
            </a:extLst>
          </p:cNvPr>
          <p:cNvSpPr>
            <a:spLocks noGrp="1"/>
          </p:cNvSpPr>
          <p:nvPr>
            <p:ph type="title"/>
          </p:nvPr>
        </p:nvSpPr>
        <p:spPr>
          <a:xfrm>
            <a:off x="713100" y="422151"/>
            <a:ext cx="4524300" cy="1006800"/>
          </a:xfrm>
        </p:spPr>
        <p:txBody>
          <a:bodyPr/>
          <a:lstStyle/>
          <a:p>
            <a:r>
              <a:rPr lang="en-US" dirty="0">
                <a:latin typeface="Times New Roman" panose="02020603050405020304" pitchFamily="18" charset="0"/>
                <a:cs typeface="Times New Roman" panose="02020603050405020304" pitchFamily="18" charset="0"/>
              </a:rPr>
              <a:t>6. DC Fan</a:t>
            </a:r>
            <a:endParaRPr lang="en-US" dirty="0"/>
          </a:p>
        </p:txBody>
      </p:sp>
      <p:pic>
        <p:nvPicPr>
          <p:cNvPr id="5" name="Picture 4" descr="A black fan with a white label&#10;&#10;Description automatically generated">
            <a:extLst>
              <a:ext uri="{FF2B5EF4-FFF2-40B4-BE49-F238E27FC236}">
                <a16:creationId xmlns:a16="http://schemas.microsoft.com/office/drawing/2014/main" id="{DDE3F357-0476-1615-DC82-2C237F13CCD1}"/>
              </a:ext>
            </a:extLst>
          </p:cNvPr>
          <p:cNvPicPr>
            <a:picLocks noChangeAspect="1"/>
          </p:cNvPicPr>
          <p:nvPr/>
        </p:nvPicPr>
        <p:blipFill>
          <a:blip r:embed="rId2"/>
          <a:stretch>
            <a:fillRect/>
          </a:stretch>
        </p:blipFill>
        <p:spPr>
          <a:xfrm>
            <a:off x="5687587" y="1192918"/>
            <a:ext cx="2898852" cy="28988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9308928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5436CE-BBAF-5063-E78F-875C9885CA9E}"/>
              </a:ext>
            </a:extLst>
          </p:cNvPr>
          <p:cNvSpPr>
            <a:spLocks noGrp="1"/>
          </p:cNvSpPr>
          <p:nvPr>
            <p:ph type="body" idx="1"/>
          </p:nvPr>
        </p:nvSpPr>
        <p:spPr>
          <a:xfrm>
            <a:off x="713100" y="1133444"/>
            <a:ext cx="4524300" cy="2324100"/>
          </a:xfrm>
        </p:spPr>
        <p:txBody>
          <a:bodyPr/>
          <a:lstStyle/>
          <a:p>
            <a:r>
              <a:rPr lang="en-US" dirty="0">
                <a:latin typeface="Times New Roman" panose="02020603050405020304" pitchFamily="18" charset="0"/>
                <a:cs typeface="Times New Roman" panose="02020603050405020304" pitchFamily="18" charset="0"/>
              </a:rPr>
              <a:t>L298N Dual H Bridge Motor Driver is a motor controller breakout board which is typically used for controlling speed and direction of motors. It can also be used to control the brightness of certain lighting projects such as high powered LED arrays.</a:t>
            </a:r>
          </a:p>
          <a:p>
            <a:r>
              <a:rPr lang="en-US" dirty="0">
                <a:latin typeface="Times New Roman" panose="02020603050405020304" pitchFamily="18" charset="0"/>
                <a:cs typeface="Times New Roman" panose="02020603050405020304" pitchFamily="18" charset="0"/>
              </a:rPr>
              <a:t>The L298N Motor Driver module consists of an L298 Motor Driver IC, 78M05 Voltage Regulator, resistors, capacitor, Power LED, 5V jumper in an integrated circuit. 78M05 Voltage regulator will be enabled only when the jumper is placed</a:t>
            </a:r>
          </a:p>
        </p:txBody>
      </p:sp>
      <p:sp>
        <p:nvSpPr>
          <p:cNvPr id="3" name="Title 2">
            <a:extLst>
              <a:ext uri="{FF2B5EF4-FFF2-40B4-BE49-F238E27FC236}">
                <a16:creationId xmlns:a16="http://schemas.microsoft.com/office/drawing/2014/main" id="{70F7B9C5-746A-4DC8-7FA5-CF9C659A5F5D}"/>
              </a:ext>
            </a:extLst>
          </p:cNvPr>
          <p:cNvSpPr>
            <a:spLocks noGrp="1"/>
          </p:cNvSpPr>
          <p:nvPr>
            <p:ph type="title"/>
          </p:nvPr>
        </p:nvSpPr>
        <p:spPr>
          <a:xfrm>
            <a:off x="713100" y="364800"/>
            <a:ext cx="4524300" cy="1006800"/>
          </a:xfrm>
        </p:spPr>
        <p:txBody>
          <a:bodyPr/>
          <a:lstStyle/>
          <a:p>
            <a:r>
              <a:rPr lang="en-US" dirty="0">
                <a:latin typeface="Times New Roman" panose="02020603050405020304" pitchFamily="18" charset="0"/>
                <a:cs typeface="Times New Roman" panose="02020603050405020304" pitchFamily="18" charset="0"/>
              </a:rPr>
              <a:t>7. H Bridge</a:t>
            </a:r>
            <a:br>
              <a:rPr lang="en-US" dirty="0">
                <a:latin typeface="Times New Roman" panose="02020603050405020304" pitchFamily="18" charset="0"/>
                <a:cs typeface="Times New Roman" panose="02020603050405020304" pitchFamily="18" charset="0"/>
              </a:rPr>
            </a:br>
            <a:endParaRPr lang="en-US" dirty="0"/>
          </a:p>
        </p:txBody>
      </p:sp>
      <p:pic>
        <p:nvPicPr>
          <p:cNvPr id="5" name="Picture 4" descr="A red circuit board with text on it&#10;&#10;Description automatically generated">
            <a:extLst>
              <a:ext uri="{FF2B5EF4-FFF2-40B4-BE49-F238E27FC236}">
                <a16:creationId xmlns:a16="http://schemas.microsoft.com/office/drawing/2014/main" id="{D164CCAF-8039-BE7F-FE71-DCAAD4D194AF}"/>
              </a:ext>
            </a:extLst>
          </p:cNvPr>
          <p:cNvPicPr>
            <a:picLocks noChangeAspect="1"/>
          </p:cNvPicPr>
          <p:nvPr/>
        </p:nvPicPr>
        <p:blipFill>
          <a:blip r:embed="rId2"/>
          <a:stretch>
            <a:fillRect/>
          </a:stretch>
        </p:blipFill>
        <p:spPr>
          <a:xfrm>
            <a:off x="5323314" y="855189"/>
            <a:ext cx="3292397" cy="32923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15078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41"/>
          <p:cNvSpPr txBox="1">
            <a:spLocks noGrp="1"/>
          </p:cNvSpPr>
          <p:nvPr>
            <p:ph type="title"/>
          </p:nvPr>
        </p:nvSpPr>
        <p:spPr>
          <a:xfrm>
            <a:off x="883834" y="253317"/>
            <a:ext cx="4524300" cy="10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800" dirty="0">
                <a:latin typeface="Times New Roman" panose="02020603050405020304" pitchFamily="18" charset="0"/>
                <a:cs typeface="Times New Roman" panose="02020603050405020304" pitchFamily="18" charset="0"/>
              </a:rPr>
              <a:t>03 </a:t>
            </a:r>
            <a:br>
              <a:rPr lang="en-US" sz="4800" dirty="0">
                <a:latin typeface="Times New Roman" panose="02020603050405020304" pitchFamily="18" charset="0"/>
                <a:cs typeface="Times New Roman" panose="02020603050405020304" pitchFamily="18" charset="0"/>
              </a:rPr>
            </a:br>
            <a:r>
              <a:rPr lang="en-US" sz="4800" dirty="0">
                <a:latin typeface="Times New Roman" panose="02020603050405020304" pitchFamily="18" charset="0"/>
                <a:cs typeface="Times New Roman" panose="02020603050405020304" pitchFamily="18" charset="0"/>
              </a:rPr>
              <a:t>Simulation</a:t>
            </a:r>
            <a:endParaRPr sz="4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88F7B5C-AAF3-999D-1001-B35A3E2CF470}"/>
              </a:ext>
            </a:extLst>
          </p:cNvPr>
          <p:cNvPicPr>
            <a:picLocks noChangeAspect="1"/>
          </p:cNvPicPr>
          <p:nvPr/>
        </p:nvPicPr>
        <p:blipFill>
          <a:blip r:embed="rId3"/>
          <a:stretch>
            <a:fillRect/>
          </a:stretch>
        </p:blipFill>
        <p:spPr>
          <a:xfrm>
            <a:off x="1315844" y="1838325"/>
            <a:ext cx="6675863" cy="30518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82DB6-D3B2-F413-6784-1D80D6CCBD54}"/>
              </a:ext>
            </a:extLst>
          </p:cNvPr>
          <p:cNvPicPr>
            <a:picLocks noChangeAspect="1"/>
          </p:cNvPicPr>
          <p:nvPr/>
        </p:nvPicPr>
        <p:blipFill>
          <a:blip r:embed="rId2"/>
          <a:stretch>
            <a:fillRect/>
          </a:stretch>
        </p:blipFill>
        <p:spPr>
          <a:xfrm>
            <a:off x="773151" y="707020"/>
            <a:ext cx="7454436" cy="3835244"/>
          </a:xfrm>
          <a:prstGeom prst="rect">
            <a:avLst/>
          </a:prstGeom>
        </p:spPr>
      </p:pic>
    </p:spTree>
    <p:extLst>
      <p:ext uri="{BB962C8B-B14F-4D97-AF65-F5344CB8AC3E}">
        <p14:creationId xmlns:p14="http://schemas.microsoft.com/office/powerpoint/2010/main" val="410336244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7"/>
          <p:cNvSpPr txBox="1">
            <a:spLocks noGrp="1"/>
          </p:cNvSpPr>
          <p:nvPr>
            <p:ph type="title"/>
          </p:nvPr>
        </p:nvSpPr>
        <p:spPr>
          <a:xfrm>
            <a:off x="713100" y="5304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Contents</a:t>
            </a:r>
            <a:endParaRPr dirty="0">
              <a:latin typeface="Times New Roman" panose="02020603050405020304" pitchFamily="18" charset="0"/>
              <a:cs typeface="Times New Roman" panose="02020603050405020304" pitchFamily="18" charset="0"/>
            </a:endParaRPr>
          </a:p>
        </p:txBody>
      </p:sp>
      <p:sp>
        <p:nvSpPr>
          <p:cNvPr id="758" name="Google Shape;758;p37"/>
          <p:cNvSpPr txBox="1">
            <a:spLocks noGrp="1"/>
          </p:cNvSpPr>
          <p:nvPr>
            <p:ph type="title" idx="7"/>
          </p:nvPr>
        </p:nvSpPr>
        <p:spPr>
          <a:xfrm>
            <a:off x="720000" y="128517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01</a:t>
            </a:r>
            <a:endParaRPr sz="2400">
              <a:latin typeface="Times New Roman" panose="02020603050405020304" pitchFamily="18" charset="0"/>
              <a:cs typeface="Times New Roman" panose="02020603050405020304" pitchFamily="18" charset="0"/>
            </a:endParaRPr>
          </a:p>
        </p:txBody>
      </p:sp>
      <p:sp>
        <p:nvSpPr>
          <p:cNvPr id="759" name="Google Shape;759;p37"/>
          <p:cNvSpPr txBox="1">
            <a:spLocks noGrp="1"/>
          </p:cNvSpPr>
          <p:nvPr>
            <p:ph type="title" idx="8"/>
          </p:nvPr>
        </p:nvSpPr>
        <p:spPr>
          <a:xfrm>
            <a:off x="720000" y="301777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04</a:t>
            </a:r>
            <a:endParaRPr sz="2400">
              <a:latin typeface="Times New Roman" panose="02020603050405020304" pitchFamily="18" charset="0"/>
              <a:cs typeface="Times New Roman" panose="02020603050405020304" pitchFamily="18" charset="0"/>
            </a:endParaRPr>
          </a:p>
        </p:txBody>
      </p:sp>
      <p:sp>
        <p:nvSpPr>
          <p:cNvPr id="760" name="Google Shape;760;p37"/>
          <p:cNvSpPr txBox="1">
            <a:spLocks noGrp="1"/>
          </p:cNvSpPr>
          <p:nvPr>
            <p:ph type="title" idx="9"/>
          </p:nvPr>
        </p:nvSpPr>
        <p:spPr>
          <a:xfrm>
            <a:off x="3419271" y="128517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02</a:t>
            </a:r>
            <a:endParaRPr sz="2400">
              <a:latin typeface="Times New Roman" panose="02020603050405020304" pitchFamily="18" charset="0"/>
              <a:cs typeface="Times New Roman" panose="02020603050405020304" pitchFamily="18" charset="0"/>
            </a:endParaRPr>
          </a:p>
        </p:txBody>
      </p:sp>
      <p:sp>
        <p:nvSpPr>
          <p:cNvPr id="761" name="Google Shape;761;p37"/>
          <p:cNvSpPr txBox="1">
            <a:spLocks noGrp="1"/>
          </p:cNvSpPr>
          <p:nvPr>
            <p:ph type="title" idx="13"/>
          </p:nvPr>
        </p:nvSpPr>
        <p:spPr>
          <a:xfrm>
            <a:off x="3419271" y="301777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05</a:t>
            </a:r>
            <a:endParaRPr sz="2400">
              <a:latin typeface="Times New Roman" panose="02020603050405020304" pitchFamily="18" charset="0"/>
              <a:cs typeface="Times New Roman" panose="02020603050405020304" pitchFamily="18" charset="0"/>
            </a:endParaRPr>
          </a:p>
        </p:txBody>
      </p:sp>
      <p:sp>
        <p:nvSpPr>
          <p:cNvPr id="762" name="Google Shape;762;p37"/>
          <p:cNvSpPr txBox="1">
            <a:spLocks noGrp="1"/>
          </p:cNvSpPr>
          <p:nvPr>
            <p:ph type="title" idx="14"/>
          </p:nvPr>
        </p:nvSpPr>
        <p:spPr>
          <a:xfrm>
            <a:off x="6118549" y="1285178"/>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03</a:t>
            </a:r>
            <a:endParaRPr sz="2400">
              <a:latin typeface="Times New Roman" panose="02020603050405020304" pitchFamily="18" charset="0"/>
              <a:cs typeface="Times New Roman" panose="02020603050405020304" pitchFamily="18" charset="0"/>
            </a:endParaRPr>
          </a:p>
        </p:txBody>
      </p:sp>
      <p:sp>
        <p:nvSpPr>
          <p:cNvPr id="763" name="Google Shape;763;p37"/>
          <p:cNvSpPr txBox="1">
            <a:spLocks noGrp="1"/>
          </p:cNvSpPr>
          <p:nvPr>
            <p:ph type="title" idx="15"/>
          </p:nvPr>
        </p:nvSpPr>
        <p:spPr>
          <a:xfrm>
            <a:off x="6118549" y="3017774"/>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Times New Roman" panose="02020603050405020304" pitchFamily="18" charset="0"/>
                <a:cs typeface="Times New Roman" panose="02020603050405020304" pitchFamily="18" charset="0"/>
              </a:rPr>
              <a:t>06</a:t>
            </a:r>
            <a:endParaRPr sz="2400">
              <a:latin typeface="Times New Roman" panose="02020603050405020304" pitchFamily="18" charset="0"/>
              <a:cs typeface="Times New Roman" panose="02020603050405020304" pitchFamily="18" charset="0"/>
            </a:endParaRPr>
          </a:p>
        </p:txBody>
      </p:sp>
      <p:sp>
        <p:nvSpPr>
          <p:cNvPr id="764" name="Google Shape;764;p37"/>
          <p:cNvSpPr txBox="1">
            <a:spLocks noGrp="1"/>
          </p:cNvSpPr>
          <p:nvPr>
            <p:ph type="subTitle" idx="16"/>
          </p:nvPr>
        </p:nvSpPr>
        <p:spPr>
          <a:xfrm>
            <a:off x="720000" y="1834559"/>
            <a:ext cx="23055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Introduction</a:t>
            </a:r>
            <a:endParaRPr sz="2400" dirty="0">
              <a:latin typeface="Times New Roman" panose="02020603050405020304" pitchFamily="18" charset="0"/>
              <a:cs typeface="Times New Roman" panose="02020603050405020304" pitchFamily="18" charset="0"/>
            </a:endParaRPr>
          </a:p>
        </p:txBody>
      </p:sp>
      <p:sp>
        <p:nvSpPr>
          <p:cNvPr id="765" name="Google Shape;765;p37"/>
          <p:cNvSpPr txBox="1">
            <a:spLocks noGrp="1"/>
          </p:cNvSpPr>
          <p:nvPr>
            <p:ph type="subTitle" idx="17"/>
          </p:nvPr>
        </p:nvSpPr>
        <p:spPr>
          <a:xfrm>
            <a:off x="3419271" y="1834559"/>
            <a:ext cx="23055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2400" dirty="0">
                <a:latin typeface="Times New Roman" panose="02020603050405020304" pitchFamily="18" charset="0"/>
                <a:cs typeface="Times New Roman" panose="02020603050405020304" pitchFamily="18" charset="0"/>
              </a:rPr>
              <a:t>Component</a:t>
            </a:r>
            <a:endParaRPr sz="2400" dirty="0">
              <a:latin typeface="Times New Roman" panose="02020603050405020304" pitchFamily="18" charset="0"/>
              <a:cs typeface="Times New Roman" panose="02020603050405020304" pitchFamily="18" charset="0"/>
            </a:endParaRPr>
          </a:p>
        </p:txBody>
      </p:sp>
      <p:sp>
        <p:nvSpPr>
          <p:cNvPr id="766" name="Google Shape;766;p37"/>
          <p:cNvSpPr txBox="1">
            <a:spLocks noGrp="1"/>
          </p:cNvSpPr>
          <p:nvPr>
            <p:ph type="subTitle" idx="18"/>
          </p:nvPr>
        </p:nvSpPr>
        <p:spPr>
          <a:xfrm>
            <a:off x="6118549" y="1834559"/>
            <a:ext cx="23055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2400" dirty="0">
                <a:latin typeface="Times New Roman" panose="02020603050405020304" pitchFamily="18" charset="0"/>
                <a:cs typeface="Times New Roman" panose="02020603050405020304" pitchFamily="18" charset="0"/>
              </a:rPr>
              <a:t>Simulation</a:t>
            </a:r>
            <a:endParaRPr sz="2400" dirty="0">
              <a:latin typeface="Times New Roman" panose="02020603050405020304" pitchFamily="18" charset="0"/>
              <a:cs typeface="Times New Roman" panose="02020603050405020304" pitchFamily="18" charset="0"/>
            </a:endParaRPr>
          </a:p>
        </p:txBody>
      </p:sp>
      <p:sp>
        <p:nvSpPr>
          <p:cNvPr id="767" name="Google Shape;767;p37"/>
          <p:cNvSpPr txBox="1">
            <a:spLocks noGrp="1"/>
          </p:cNvSpPr>
          <p:nvPr>
            <p:ph type="subTitle" idx="19"/>
          </p:nvPr>
        </p:nvSpPr>
        <p:spPr>
          <a:xfrm>
            <a:off x="720000" y="3567222"/>
            <a:ext cx="23055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2400" dirty="0">
                <a:latin typeface="Times New Roman" panose="02020603050405020304" pitchFamily="18" charset="0"/>
                <a:cs typeface="Times New Roman" panose="02020603050405020304" pitchFamily="18" charset="0"/>
              </a:rPr>
              <a:t>Source code</a:t>
            </a:r>
            <a:endParaRPr sz="2400" dirty="0">
              <a:latin typeface="Times New Roman" panose="02020603050405020304" pitchFamily="18" charset="0"/>
              <a:cs typeface="Times New Roman" panose="02020603050405020304" pitchFamily="18" charset="0"/>
            </a:endParaRPr>
          </a:p>
        </p:txBody>
      </p:sp>
      <p:sp>
        <p:nvSpPr>
          <p:cNvPr id="768" name="Google Shape;768;p37"/>
          <p:cNvSpPr txBox="1">
            <a:spLocks noGrp="1"/>
          </p:cNvSpPr>
          <p:nvPr>
            <p:ph type="subTitle" idx="20"/>
          </p:nvPr>
        </p:nvSpPr>
        <p:spPr>
          <a:xfrm>
            <a:off x="3419271" y="3567222"/>
            <a:ext cx="23055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2400" dirty="0">
                <a:latin typeface="Times New Roman" panose="02020603050405020304" pitchFamily="18" charset="0"/>
                <a:cs typeface="Times New Roman" panose="02020603050405020304" pitchFamily="18" charset="0"/>
              </a:rPr>
              <a:t>Real time</a:t>
            </a:r>
            <a:endParaRPr sz="2400" dirty="0">
              <a:latin typeface="Times New Roman" panose="02020603050405020304" pitchFamily="18" charset="0"/>
              <a:cs typeface="Times New Roman" panose="02020603050405020304" pitchFamily="18" charset="0"/>
            </a:endParaRPr>
          </a:p>
        </p:txBody>
      </p:sp>
      <p:sp>
        <p:nvSpPr>
          <p:cNvPr id="769" name="Google Shape;769;p37"/>
          <p:cNvSpPr txBox="1">
            <a:spLocks noGrp="1"/>
          </p:cNvSpPr>
          <p:nvPr>
            <p:ph type="subTitle" idx="21"/>
          </p:nvPr>
        </p:nvSpPr>
        <p:spPr>
          <a:xfrm>
            <a:off x="6118549" y="3567222"/>
            <a:ext cx="2305500" cy="42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sz="2400" dirty="0">
                <a:latin typeface="Times New Roman" panose="02020603050405020304" pitchFamily="18" charset="0"/>
                <a:cs typeface="Times New Roman" panose="02020603050405020304" pitchFamily="18" charset="0"/>
              </a:rPr>
              <a:t>Sources</a:t>
            </a:r>
            <a:endParaRPr sz="2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58"/>
                                        </p:tgtEl>
                                        <p:attrNameLst>
                                          <p:attrName>style.visibility</p:attrName>
                                        </p:attrNameLst>
                                      </p:cBhvr>
                                      <p:to>
                                        <p:strVal val="visible"/>
                                      </p:to>
                                    </p:set>
                                    <p:anim calcmode="lin" valueType="num">
                                      <p:cBhvr>
                                        <p:cTn id="7" dur="500" fill="hold"/>
                                        <p:tgtEl>
                                          <p:spTgt spid="758"/>
                                        </p:tgtEl>
                                        <p:attrNameLst>
                                          <p:attrName>ppt_w</p:attrName>
                                        </p:attrNameLst>
                                      </p:cBhvr>
                                      <p:tavLst>
                                        <p:tav tm="0">
                                          <p:val>
                                            <p:fltVal val="0"/>
                                          </p:val>
                                        </p:tav>
                                        <p:tav tm="100000">
                                          <p:val>
                                            <p:strVal val="#ppt_w"/>
                                          </p:val>
                                        </p:tav>
                                      </p:tavLst>
                                    </p:anim>
                                    <p:anim calcmode="lin" valueType="num">
                                      <p:cBhvr>
                                        <p:cTn id="8" dur="500" fill="hold"/>
                                        <p:tgtEl>
                                          <p:spTgt spid="758"/>
                                        </p:tgtEl>
                                        <p:attrNameLst>
                                          <p:attrName>ppt_h</p:attrName>
                                        </p:attrNameLst>
                                      </p:cBhvr>
                                      <p:tavLst>
                                        <p:tav tm="0">
                                          <p:val>
                                            <p:fltVal val="0"/>
                                          </p:val>
                                        </p:tav>
                                        <p:tav tm="100000">
                                          <p:val>
                                            <p:strVal val="#ppt_h"/>
                                          </p:val>
                                        </p:tav>
                                      </p:tavLst>
                                    </p:anim>
                                    <p:animEffect transition="in" filter="fade">
                                      <p:cBhvr>
                                        <p:cTn id="9" dur="500"/>
                                        <p:tgtEl>
                                          <p:spTgt spid="75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59"/>
                                        </p:tgtEl>
                                        <p:attrNameLst>
                                          <p:attrName>style.visibility</p:attrName>
                                        </p:attrNameLst>
                                      </p:cBhvr>
                                      <p:to>
                                        <p:strVal val="visible"/>
                                      </p:to>
                                    </p:set>
                                    <p:anim calcmode="lin" valueType="num">
                                      <p:cBhvr>
                                        <p:cTn id="12" dur="500" fill="hold"/>
                                        <p:tgtEl>
                                          <p:spTgt spid="759"/>
                                        </p:tgtEl>
                                        <p:attrNameLst>
                                          <p:attrName>ppt_w</p:attrName>
                                        </p:attrNameLst>
                                      </p:cBhvr>
                                      <p:tavLst>
                                        <p:tav tm="0">
                                          <p:val>
                                            <p:fltVal val="0"/>
                                          </p:val>
                                        </p:tav>
                                        <p:tav tm="100000">
                                          <p:val>
                                            <p:strVal val="#ppt_w"/>
                                          </p:val>
                                        </p:tav>
                                      </p:tavLst>
                                    </p:anim>
                                    <p:anim calcmode="lin" valueType="num">
                                      <p:cBhvr>
                                        <p:cTn id="13" dur="500" fill="hold"/>
                                        <p:tgtEl>
                                          <p:spTgt spid="759"/>
                                        </p:tgtEl>
                                        <p:attrNameLst>
                                          <p:attrName>ppt_h</p:attrName>
                                        </p:attrNameLst>
                                      </p:cBhvr>
                                      <p:tavLst>
                                        <p:tav tm="0">
                                          <p:val>
                                            <p:fltVal val="0"/>
                                          </p:val>
                                        </p:tav>
                                        <p:tav tm="100000">
                                          <p:val>
                                            <p:strVal val="#ppt_h"/>
                                          </p:val>
                                        </p:tav>
                                      </p:tavLst>
                                    </p:anim>
                                    <p:animEffect transition="in" filter="fade">
                                      <p:cBhvr>
                                        <p:cTn id="14" dur="500"/>
                                        <p:tgtEl>
                                          <p:spTgt spid="75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60"/>
                                        </p:tgtEl>
                                        <p:attrNameLst>
                                          <p:attrName>style.visibility</p:attrName>
                                        </p:attrNameLst>
                                      </p:cBhvr>
                                      <p:to>
                                        <p:strVal val="visible"/>
                                      </p:to>
                                    </p:set>
                                    <p:anim calcmode="lin" valueType="num">
                                      <p:cBhvr>
                                        <p:cTn id="17" dur="500" fill="hold"/>
                                        <p:tgtEl>
                                          <p:spTgt spid="760"/>
                                        </p:tgtEl>
                                        <p:attrNameLst>
                                          <p:attrName>ppt_w</p:attrName>
                                        </p:attrNameLst>
                                      </p:cBhvr>
                                      <p:tavLst>
                                        <p:tav tm="0">
                                          <p:val>
                                            <p:fltVal val="0"/>
                                          </p:val>
                                        </p:tav>
                                        <p:tav tm="100000">
                                          <p:val>
                                            <p:strVal val="#ppt_w"/>
                                          </p:val>
                                        </p:tav>
                                      </p:tavLst>
                                    </p:anim>
                                    <p:anim calcmode="lin" valueType="num">
                                      <p:cBhvr>
                                        <p:cTn id="18" dur="500" fill="hold"/>
                                        <p:tgtEl>
                                          <p:spTgt spid="760"/>
                                        </p:tgtEl>
                                        <p:attrNameLst>
                                          <p:attrName>ppt_h</p:attrName>
                                        </p:attrNameLst>
                                      </p:cBhvr>
                                      <p:tavLst>
                                        <p:tav tm="0">
                                          <p:val>
                                            <p:fltVal val="0"/>
                                          </p:val>
                                        </p:tav>
                                        <p:tav tm="100000">
                                          <p:val>
                                            <p:strVal val="#ppt_h"/>
                                          </p:val>
                                        </p:tav>
                                      </p:tavLst>
                                    </p:anim>
                                    <p:animEffect transition="in" filter="fade">
                                      <p:cBhvr>
                                        <p:cTn id="19" dur="500"/>
                                        <p:tgtEl>
                                          <p:spTgt spid="76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761"/>
                                        </p:tgtEl>
                                        <p:attrNameLst>
                                          <p:attrName>style.visibility</p:attrName>
                                        </p:attrNameLst>
                                      </p:cBhvr>
                                      <p:to>
                                        <p:strVal val="visible"/>
                                      </p:to>
                                    </p:set>
                                    <p:anim calcmode="lin" valueType="num">
                                      <p:cBhvr>
                                        <p:cTn id="22" dur="500" fill="hold"/>
                                        <p:tgtEl>
                                          <p:spTgt spid="761"/>
                                        </p:tgtEl>
                                        <p:attrNameLst>
                                          <p:attrName>ppt_w</p:attrName>
                                        </p:attrNameLst>
                                      </p:cBhvr>
                                      <p:tavLst>
                                        <p:tav tm="0">
                                          <p:val>
                                            <p:fltVal val="0"/>
                                          </p:val>
                                        </p:tav>
                                        <p:tav tm="100000">
                                          <p:val>
                                            <p:strVal val="#ppt_w"/>
                                          </p:val>
                                        </p:tav>
                                      </p:tavLst>
                                    </p:anim>
                                    <p:anim calcmode="lin" valueType="num">
                                      <p:cBhvr>
                                        <p:cTn id="23" dur="500" fill="hold"/>
                                        <p:tgtEl>
                                          <p:spTgt spid="761"/>
                                        </p:tgtEl>
                                        <p:attrNameLst>
                                          <p:attrName>ppt_h</p:attrName>
                                        </p:attrNameLst>
                                      </p:cBhvr>
                                      <p:tavLst>
                                        <p:tav tm="0">
                                          <p:val>
                                            <p:fltVal val="0"/>
                                          </p:val>
                                        </p:tav>
                                        <p:tav tm="100000">
                                          <p:val>
                                            <p:strVal val="#ppt_h"/>
                                          </p:val>
                                        </p:tav>
                                      </p:tavLst>
                                    </p:anim>
                                    <p:animEffect transition="in" filter="fade">
                                      <p:cBhvr>
                                        <p:cTn id="24" dur="500"/>
                                        <p:tgtEl>
                                          <p:spTgt spid="76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62"/>
                                        </p:tgtEl>
                                        <p:attrNameLst>
                                          <p:attrName>style.visibility</p:attrName>
                                        </p:attrNameLst>
                                      </p:cBhvr>
                                      <p:to>
                                        <p:strVal val="visible"/>
                                      </p:to>
                                    </p:set>
                                    <p:anim calcmode="lin" valueType="num">
                                      <p:cBhvr>
                                        <p:cTn id="27" dur="500" fill="hold"/>
                                        <p:tgtEl>
                                          <p:spTgt spid="762"/>
                                        </p:tgtEl>
                                        <p:attrNameLst>
                                          <p:attrName>ppt_w</p:attrName>
                                        </p:attrNameLst>
                                      </p:cBhvr>
                                      <p:tavLst>
                                        <p:tav tm="0">
                                          <p:val>
                                            <p:fltVal val="0"/>
                                          </p:val>
                                        </p:tav>
                                        <p:tav tm="100000">
                                          <p:val>
                                            <p:strVal val="#ppt_w"/>
                                          </p:val>
                                        </p:tav>
                                      </p:tavLst>
                                    </p:anim>
                                    <p:anim calcmode="lin" valueType="num">
                                      <p:cBhvr>
                                        <p:cTn id="28" dur="500" fill="hold"/>
                                        <p:tgtEl>
                                          <p:spTgt spid="762"/>
                                        </p:tgtEl>
                                        <p:attrNameLst>
                                          <p:attrName>ppt_h</p:attrName>
                                        </p:attrNameLst>
                                      </p:cBhvr>
                                      <p:tavLst>
                                        <p:tav tm="0">
                                          <p:val>
                                            <p:fltVal val="0"/>
                                          </p:val>
                                        </p:tav>
                                        <p:tav tm="100000">
                                          <p:val>
                                            <p:strVal val="#ppt_h"/>
                                          </p:val>
                                        </p:tav>
                                      </p:tavLst>
                                    </p:anim>
                                    <p:animEffect transition="in" filter="fade">
                                      <p:cBhvr>
                                        <p:cTn id="29" dur="500"/>
                                        <p:tgtEl>
                                          <p:spTgt spid="76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63"/>
                                        </p:tgtEl>
                                        <p:attrNameLst>
                                          <p:attrName>style.visibility</p:attrName>
                                        </p:attrNameLst>
                                      </p:cBhvr>
                                      <p:to>
                                        <p:strVal val="visible"/>
                                      </p:to>
                                    </p:set>
                                    <p:anim calcmode="lin" valueType="num">
                                      <p:cBhvr>
                                        <p:cTn id="32" dur="500" fill="hold"/>
                                        <p:tgtEl>
                                          <p:spTgt spid="763"/>
                                        </p:tgtEl>
                                        <p:attrNameLst>
                                          <p:attrName>ppt_w</p:attrName>
                                        </p:attrNameLst>
                                      </p:cBhvr>
                                      <p:tavLst>
                                        <p:tav tm="0">
                                          <p:val>
                                            <p:fltVal val="0"/>
                                          </p:val>
                                        </p:tav>
                                        <p:tav tm="100000">
                                          <p:val>
                                            <p:strVal val="#ppt_w"/>
                                          </p:val>
                                        </p:tav>
                                      </p:tavLst>
                                    </p:anim>
                                    <p:anim calcmode="lin" valueType="num">
                                      <p:cBhvr>
                                        <p:cTn id="33" dur="500" fill="hold"/>
                                        <p:tgtEl>
                                          <p:spTgt spid="763"/>
                                        </p:tgtEl>
                                        <p:attrNameLst>
                                          <p:attrName>ppt_h</p:attrName>
                                        </p:attrNameLst>
                                      </p:cBhvr>
                                      <p:tavLst>
                                        <p:tav tm="0">
                                          <p:val>
                                            <p:fltVal val="0"/>
                                          </p:val>
                                        </p:tav>
                                        <p:tav tm="100000">
                                          <p:val>
                                            <p:strVal val="#ppt_h"/>
                                          </p:val>
                                        </p:tav>
                                      </p:tavLst>
                                    </p:anim>
                                    <p:animEffect transition="in" filter="fade">
                                      <p:cBhvr>
                                        <p:cTn id="34" dur="500"/>
                                        <p:tgtEl>
                                          <p:spTgt spid="763"/>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64">
                                            <p:txEl>
                                              <p:pRg st="0" end="0"/>
                                            </p:txEl>
                                          </p:spTgt>
                                        </p:tgtEl>
                                        <p:attrNameLst>
                                          <p:attrName>style.visibility</p:attrName>
                                        </p:attrNameLst>
                                      </p:cBhvr>
                                      <p:to>
                                        <p:strVal val="visible"/>
                                      </p:to>
                                    </p:set>
                                    <p:anim calcmode="lin" valueType="num">
                                      <p:cBhvr>
                                        <p:cTn id="37" dur="500" fill="hold"/>
                                        <p:tgtEl>
                                          <p:spTgt spid="764">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764">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764">
                                            <p:txEl>
                                              <p:pRg st="0" end="0"/>
                                            </p:txEl>
                                          </p:spTgt>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65">
                                            <p:txEl>
                                              <p:pRg st="0" end="0"/>
                                            </p:txEl>
                                          </p:spTgt>
                                        </p:tgtEl>
                                        <p:attrNameLst>
                                          <p:attrName>style.visibility</p:attrName>
                                        </p:attrNameLst>
                                      </p:cBhvr>
                                      <p:to>
                                        <p:strVal val="visible"/>
                                      </p:to>
                                    </p:set>
                                    <p:anim calcmode="lin" valueType="num">
                                      <p:cBhvr>
                                        <p:cTn id="42" dur="500" fill="hold"/>
                                        <p:tgtEl>
                                          <p:spTgt spid="76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76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765">
                                            <p:txEl>
                                              <p:pRg st="0" end="0"/>
                                            </p:txEl>
                                          </p:spTgt>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6">
                                            <p:txEl>
                                              <p:pRg st="0" end="0"/>
                                            </p:txEl>
                                          </p:spTgt>
                                        </p:tgtEl>
                                        <p:attrNameLst>
                                          <p:attrName>style.visibility</p:attrName>
                                        </p:attrNameLst>
                                      </p:cBhvr>
                                      <p:to>
                                        <p:strVal val="visible"/>
                                      </p:to>
                                    </p:set>
                                    <p:anim calcmode="lin" valueType="num">
                                      <p:cBhvr>
                                        <p:cTn id="47" dur="500" fill="hold"/>
                                        <p:tgtEl>
                                          <p:spTgt spid="766">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766">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766">
                                            <p:txEl>
                                              <p:pRg st="0" end="0"/>
                                            </p:txEl>
                                          </p:spTgt>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67">
                                            <p:txEl>
                                              <p:pRg st="0" end="0"/>
                                            </p:txEl>
                                          </p:spTgt>
                                        </p:tgtEl>
                                        <p:attrNameLst>
                                          <p:attrName>style.visibility</p:attrName>
                                        </p:attrNameLst>
                                      </p:cBhvr>
                                      <p:to>
                                        <p:strVal val="visible"/>
                                      </p:to>
                                    </p:set>
                                    <p:anim calcmode="lin" valueType="num">
                                      <p:cBhvr>
                                        <p:cTn id="52" dur="500" fill="hold"/>
                                        <p:tgtEl>
                                          <p:spTgt spid="767">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767">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767">
                                            <p:txEl>
                                              <p:pRg st="0" end="0"/>
                                            </p:txEl>
                                          </p:spTgt>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68">
                                            <p:txEl>
                                              <p:pRg st="0" end="0"/>
                                            </p:txEl>
                                          </p:spTgt>
                                        </p:tgtEl>
                                        <p:attrNameLst>
                                          <p:attrName>style.visibility</p:attrName>
                                        </p:attrNameLst>
                                      </p:cBhvr>
                                      <p:to>
                                        <p:strVal val="visible"/>
                                      </p:to>
                                    </p:set>
                                    <p:anim calcmode="lin" valueType="num">
                                      <p:cBhvr>
                                        <p:cTn id="57" dur="500" fill="hold"/>
                                        <p:tgtEl>
                                          <p:spTgt spid="768">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768">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768">
                                            <p:txEl>
                                              <p:pRg st="0" end="0"/>
                                            </p:txEl>
                                          </p:spTgt>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769">
                                            <p:txEl>
                                              <p:pRg st="0" end="0"/>
                                            </p:txEl>
                                          </p:spTgt>
                                        </p:tgtEl>
                                        <p:attrNameLst>
                                          <p:attrName>style.visibility</p:attrName>
                                        </p:attrNameLst>
                                      </p:cBhvr>
                                      <p:to>
                                        <p:strVal val="visible"/>
                                      </p:to>
                                    </p:set>
                                    <p:anim calcmode="lin" valueType="num">
                                      <p:cBhvr>
                                        <p:cTn id="62" dur="500" fill="hold"/>
                                        <p:tgtEl>
                                          <p:spTgt spid="769">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769">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76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 grpId="0"/>
      <p:bldP spid="759" grpId="0"/>
      <p:bldP spid="760" grpId="0"/>
      <p:bldP spid="761" grpId="0"/>
      <p:bldP spid="762" grpId="0"/>
      <p:bldP spid="763" grpId="0"/>
      <p:bldP spid="764" grpId="0" build="p"/>
      <p:bldP spid="765" grpId="0" build="p"/>
      <p:bldP spid="766" grpId="0" build="p"/>
      <p:bldP spid="767" grpId="0" build="p"/>
      <p:bldP spid="768" grpId="0" build="p"/>
      <p:bldP spid="76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E0E065-8D4C-E610-5AB4-367454676987}"/>
              </a:ext>
            </a:extLst>
          </p:cNvPr>
          <p:cNvPicPr>
            <a:picLocks noChangeAspect="1"/>
          </p:cNvPicPr>
          <p:nvPr/>
        </p:nvPicPr>
        <p:blipFill>
          <a:blip r:embed="rId2"/>
          <a:stretch>
            <a:fillRect/>
          </a:stretch>
        </p:blipFill>
        <p:spPr>
          <a:xfrm>
            <a:off x="884664" y="681053"/>
            <a:ext cx="7367238" cy="37813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7465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D8104B-102E-EB0B-7AE2-9491059A2F2A}"/>
              </a:ext>
            </a:extLst>
          </p:cNvPr>
          <p:cNvPicPr>
            <a:picLocks noChangeAspect="1"/>
          </p:cNvPicPr>
          <p:nvPr/>
        </p:nvPicPr>
        <p:blipFill>
          <a:blip r:embed="rId2"/>
          <a:stretch>
            <a:fillRect/>
          </a:stretch>
        </p:blipFill>
        <p:spPr>
          <a:xfrm>
            <a:off x="1055649" y="702636"/>
            <a:ext cx="7151649" cy="3753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90307288"/>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30FD4B-ACA7-4B4D-2BEA-0AEFC6A460B5}"/>
              </a:ext>
            </a:extLst>
          </p:cNvPr>
          <p:cNvPicPr>
            <a:picLocks noChangeAspect="1"/>
          </p:cNvPicPr>
          <p:nvPr/>
        </p:nvPicPr>
        <p:blipFill>
          <a:blip r:embed="rId2"/>
          <a:stretch>
            <a:fillRect/>
          </a:stretch>
        </p:blipFill>
        <p:spPr>
          <a:xfrm>
            <a:off x="832624" y="617034"/>
            <a:ext cx="7538225" cy="37954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67916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47"/>
          <p:cNvSpPr txBox="1">
            <a:spLocks noGrp="1"/>
          </p:cNvSpPr>
          <p:nvPr>
            <p:ph type="title"/>
          </p:nvPr>
        </p:nvSpPr>
        <p:spPr>
          <a:xfrm>
            <a:off x="630790" y="183147"/>
            <a:ext cx="4601100" cy="420600"/>
          </a:xfrm>
          <a:prstGeom prst="rect">
            <a:avLst/>
          </a:prstGeom>
        </p:spPr>
        <p:txBody>
          <a:bodyPr spcFirstLastPara="1" wrap="square" lIns="91425" tIns="91425" rIns="91425" bIns="91425" anchor="t" anchorCtr="0">
            <a:noAutofit/>
          </a:bodyPr>
          <a:lstStyle/>
          <a:p>
            <a:r>
              <a:rPr lang="en-US" sz="4400" dirty="0">
                <a:latin typeface="Times New Roman" panose="02020603050405020304" pitchFamily="18" charset="0"/>
                <a:cs typeface="Times New Roman" panose="02020603050405020304" pitchFamily="18" charset="0"/>
              </a:rPr>
              <a:t>04 </a:t>
            </a:r>
            <a:br>
              <a:rPr lang="en-US" sz="4400" dirty="0">
                <a:latin typeface="Times New Roman" panose="02020603050405020304" pitchFamily="18" charset="0"/>
                <a:cs typeface="Times New Roman" panose="02020603050405020304" pitchFamily="18" charset="0"/>
              </a:rPr>
            </a:br>
            <a:r>
              <a:rPr lang="en-US" sz="4400" dirty="0">
                <a:latin typeface="Times New Roman" panose="02020603050405020304" pitchFamily="18" charset="0"/>
                <a:cs typeface="Times New Roman" panose="02020603050405020304" pitchFamily="18" charset="0"/>
              </a:rPr>
              <a:t>Source code</a:t>
            </a:r>
            <a:br>
              <a:rPr lang="en-US" sz="44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dirty="0"/>
          </a:p>
        </p:txBody>
      </p:sp>
      <p:grpSp>
        <p:nvGrpSpPr>
          <p:cNvPr id="1406" name="Google Shape;1406;p47"/>
          <p:cNvGrpSpPr/>
          <p:nvPr/>
        </p:nvGrpSpPr>
        <p:grpSpPr>
          <a:xfrm>
            <a:off x="5634928" y="863941"/>
            <a:ext cx="3595097" cy="3706616"/>
            <a:chOff x="5634928" y="863941"/>
            <a:chExt cx="3595097" cy="3706616"/>
          </a:xfrm>
        </p:grpSpPr>
        <p:sp>
          <p:nvSpPr>
            <p:cNvPr id="1407" name="Google Shape;1407;p47"/>
            <p:cNvSpPr/>
            <p:nvPr/>
          </p:nvSpPr>
          <p:spPr>
            <a:xfrm rot="5641278">
              <a:off x="5709096" y="1020122"/>
              <a:ext cx="3446761" cy="3361661"/>
            </a:xfrm>
            <a:custGeom>
              <a:avLst/>
              <a:gdLst/>
              <a:ahLst/>
              <a:cxnLst/>
              <a:rect l="l" t="t" r="r" b="b"/>
              <a:pathLst>
                <a:path w="5145" h="4246" extrusionOk="0">
                  <a:moveTo>
                    <a:pt x="4884" y="2599"/>
                  </a:moveTo>
                  <a:cubicBezTo>
                    <a:pt x="4078" y="4103"/>
                    <a:pt x="2271" y="4610"/>
                    <a:pt x="735" y="3983"/>
                  </a:cubicBezTo>
                  <a:cubicBezTo>
                    <a:pt x="591" y="3924"/>
                    <a:pt x="451" y="3841"/>
                    <a:pt x="333" y="3738"/>
                  </a:cubicBezTo>
                  <a:cubicBezTo>
                    <a:pt x="297" y="3707"/>
                    <a:pt x="264" y="3675"/>
                    <a:pt x="233" y="3641"/>
                  </a:cubicBezTo>
                  <a:cubicBezTo>
                    <a:pt x="129" y="3525"/>
                    <a:pt x="50" y="3390"/>
                    <a:pt x="18" y="3238"/>
                  </a:cubicBezTo>
                  <a:cubicBezTo>
                    <a:pt x="14" y="3221"/>
                    <a:pt x="11" y="3203"/>
                    <a:pt x="8" y="3185"/>
                  </a:cubicBezTo>
                  <a:cubicBezTo>
                    <a:pt x="8" y="3184"/>
                    <a:pt x="8" y="3182"/>
                    <a:pt x="8" y="3181"/>
                  </a:cubicBezTo>
                  <a:cubicBezTo>
                    <a:pt x="-3" y="3107"/>
                    <a:pt x="-2" y="3035"/>
                    <a:pt x="8" y="2965"/>
                  </a:cubicBezTo>
                  <a:cubicBezTo>
                    <a:pt x="9" y="2951"/>
                    <a:pt x="12" y="2936"/>
                    <a:pt x="15" y="2921"/>
                  </a:cubicBezTo>
                  <a:cubicBezTo>
                    <a:pt x="26" y="2864"/>
                    <a:pt x="44" y="2808"/>
                    <a:pt x="66" y="2754"/>
                  </a:cubicBezTo>
                  <a:cubicBezTo>
                    <a:pt x="71" y="2743"/>
                    <a:pt x="77" y="2731"/>
                    <a:pt x="82" y="2719"/>
                  </a:cubicBezTo>
                  <a:cubicBezTo>
                    <a:pt x="97" y="2688"/>
                    <a:pt x="114" y="2657"/>
                    <a:pt x="132" y="2627"/>
                  </a:cubicBezTo>
                  <a:cubicBezTo>
                    <a:pt x="138" y="2617"/>
                    <a:pt x="145" y="2606"/>
                    <a:pt x="151" y="2596"/>
                  </a:cubicBezTo>
                  <a:cubicBezTo>
                    <a:pt x="373" y="2253"/>
                    <a:pt x="795" y="1994"/>
                    <a:pt x="1112" y="1815"/>
                  </a:cubicBezTo>
                  <a:cubicBezTo>
                    <a:pt x="1411" y="1647"/>
                    <a:pt x="1722" y="1483"/>
                    <a:pt x="1976" y="1248"/>
                  </a:cubicBezTo>
                  <a:cubicBezTo>
                    <a:pt x="2213" y="1028"/>
                    <a:pt x="2397" y="753"/>
                    <a:pt x="2624" y="520"/>
                  </a:cubicBezTo>
                  <a:cubicBezTo>
                    <a:pt x="2831" y="307"/>
                    <a:pt x="3068" y="131"/>
                    <a:pt x="3409" y="48"/>
                  </a:cubicBezTo>
                  <a:cubicBezTo>
                    <a:pt x="3642" y="-9"/>
                    <a:pt x="3888" y="-16"/>
                    <a:pt x="4118" y="32"/>
                  </a:cubicBezTo>
                  <a:lnTo>
                    <a:pt x="4119" y="32"/>
                  </a:lnTo>
                  <a:cubicBezTo>
                    <a:pt x="4128" y="34"/>
                    <a:pt x="4137" y="36"/>
                    <a:pt x="4147" y="38"/>
                  </a:cubicBezTo>
                  <a:cubicBezTo>
                    <a:pt x="4203" y="51"/>
                    <a:pt x="4258" y="68"/>
                    <a:pt x="4312" y="88"/>
                  </a:cubicBezTo>
                  <a:cubicBezTo>
                    <a:pt x="4321" y="91"/>
                    <a:pt x="4330" y="94"/>
                    <a:pt x="4339" y="98"/>
                  </a:cubicBezTo>
                  <a:cubicBezTo>
                    <a:pt x="4400" y="122"/>
                    <a:pt x="4458" y="150"/>
                    <a:pt x="4513" y="183"/>
                  </a:cubicBezTo>
                  <a:cubicBezTo>
                    <a:pt x="4524" y="189"/>
                    <a:pt x="4534" y="195"/>
                    <a:pt x="4544" y="202"/>
                  </a:cubicBezTo>
                  <a:cubicBezTo>
                    <a:pt x="4586" y="229"/>
                    <a:pt x="4626" y="258"/>
                    <a:pt x="4665" y="291"/>
                  </a:cubicBezTo>
                  <a:lnTo>
                    <a:pt x="4665" y="291"/>
                  </a:lnTo>
                  <a:cubicBezTo>
                    <a:pt x="4676" y="300"/>
                    <a:pt x="4687" y="309"/>
                    <a:pt x="4697" y="319"/>
                  </a:cubicBezTo>
                  <a:cubicBezTo>
                    <a:pt x="4737" y="355"/>
                    <a:pt x="4775" y="394"/>
                    <a:pt x="4809" y="436"/>
                  </a:cubicBezTo>
                  <a:cubicBezTo>
                    <a:pt x="4820" y="449"/>
                    <a:pt x="4830" y="462"/>
                    <a:pt x="4839" y="474"/>
                  </a:cubicBezTo>
                  <a:cubicBezTo>
                    <a:pt x="4866" y="510"/>
                    <a:pt x="4890" y="547"/>
                    <a:pt x="4913" y="587"/>
                  </a:cubicBezTo>
                  <a:cubicBezTo>
                    <a:pt x="4913" y="587"/>
                    <a:pt x="4914" y="588"/>
                    <a:pt x="4914" y="589"/>
                  </a:cubicBezTo>
                  <a:cubicBezTo>
                    <a:pt x="4917" y="592"/>
                    <a:pt x="4918" y="596"/>
                    <a:pt x="4921" y="599"/>
                  </a:cubicBezTo>
                  <a:cubicBezTo>
                    <a:pt x="5251" y="1188"/>
                    <a:pt x="5197" y="2015"/>
                    <a:pt x="4884" y="2599"/>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08" name="Google Shape;1408;p47"/>
            <p:cNvGrpSpPr/>
            <p:nvPr/>
          </p:nvGrpSpPr>
          <p:grpSpPr>
            <a:xfrm>
              <a:off x="6597093" y="1105889"/>
              <a:ext cx="868334" cy="1945993"/>
              <a:chOff x="6056400" y="2107438"/>
              <a:chExt cx="841490" cy="1885835"/>
            </a:xfrm>
          </p:grpSpPr>
          <p:sp>
            <p:nvSpPr>
              <p:cNvPr id="1409" name="Google Shape;1409;p47"/>
              <p:cNvSpPr/>
              <p:nvPr/>
            </p:nvSpPr>
            <p:spPr>
              <a:xfrm>
                <a:off x="6441268" y="2107438"/>
                <a:ext cx="142974" cy="285157"/>
              </a:xfrm>
              <a:custGeom>
                <a:avLst/>
                <a:gdLst/>
                <a:ahLst/>
                <a:cxnLst/>
                <a:rect l="l" t="t" r="r" b="b"/>
                <a:pathLst>
                  <a:path w="542" h="1081" extrusionOk="0">
                    <a:moveTo>
                      <a:pt x="0" y="0"/>
                    </a:moveTo>
                    <a:lnTo>
                      <a:pt x="292" y="1081"/>
                    </a:lnTo>
                    <a:lnTo>
                      <a:pt x="542" y="672"/>
                    </a:lnTo>
                    <a:lnTo>
                      <a:pt x="0"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0" name="Google Shape;1410;p47"/>
              <p:cNvSpPr/>
              <p:nvPr/>
            </p:nvSpPr>
            <p:spPr>
              <a:xfrm>
                <a:off x="6441268" y="2107438"/>
                <a:ext cx="250864" cy="173574"/>
              </a:xfrm>
              <a:custGeom>
                <a:avLst/>
                <a:gdLst/>
                <a:ahLst/>
                <a:cxnLst/>
                <a:rect l="l" t="t" r="r" b="b"/>
                <a:pathLst>
                  <a:path w="951" h="658" extrusionOk="0">
                    <a:moveTo>
                      <a:pt x="0" y="0"/>
                    </a:moveTo>
                    <a:lnTo>
                      <a:pt x="951" y="567"/>
                    </a:lnTo>
                    <a:lnTo>
                      <a:pt x="572" y="658"/>
                    </a:lnTo>
                    <a:lnTo>
                      <a:pt x="0"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1" name="Google Shape;1411;p47"/>
              <p:cNvSpPr/>
              <p:nvPr/>
            </p:nvSpPr>
            <p:spPr>
              <a:xfrm>
                <a:off x="6441268" y="2107438"/>
                <a:ext cx="205492" cy="321560"/>
              </a:xfrm>
              <a:custGeom>
                <a:avLst/>
                <a:gdLst/>
                <a:ahLst/>
                <a:cxnLst/>
                <a:rect l="l" t="t" r="r" b="b"/>
                <a:pathLst>
                  <a:path w="779" h="1219" extrusionOk="0">
                    <a:moveTo>
                      <a:pt x="779" y="618"/>
                    </a:moveTo>
                    <a:lnTo>
                      <a:pt x="703" y="1219"/>
                    </a:lnTo>
                    <a:lnTo>
                      <a:pt x="0" y="0"/>
                    </a:lnTo>
                    <a:lnTo>
                      <a:pt x="779" y="618"/>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2" name="Google Shape;1412;p47"/>
              <p:cNvSpPr/>
              <p:nvPr/>
            </p:nvSpPr>
            <p:spPr>
              <a:xfrm>
                <a:off x="6056400" y="2449046"/>
                <a:ext cx="841490" cy="1544227"/>
              </a:xfrm>
              <a:custGeom>
                <a:avLst/>
                <a:gdLst/>
                <a:ahLst/>
                <a:cxnLst/>
                <a:rect l="l" t="t" r="r" b="b"/>
                <a:pathLst>
                  <a:path w="3190" h="5854" extrusionOk="0">
                    <a:moveTo>
                      <a:pt x="2313" y="96"/>
                    </a:moveTo>
                    <a:cubicBezTo>
                      <a:pt x="2286" y="72"/>
                      <a:pt x="2260" y="49"/>
                      <a:pt x="2233" y="27"/>
                    </a:cubicBezTo>
                    <a:lnTo>
                      <a:pt x="2255" y="0"/>
                    </a:lnTo>
                    <a:cubicBezTo>
                      <a:pt x="2283" y="22"/>
                      <a:pt x="2310" y="46"/>
                      <a:pt x="2336" y="69"/>
                    </a:cubicBezTo>
                    <a:lnTo>
                      <a:pt x="2313" y="96"/>
                    </a:lnTo>
                    <a:moveTo>
                      <a:pt x="2463" y="242"/>
                    </a:moveTo>
                    <a:cubicBezTo>
                      <a:pt x="2439" y="217"/>
                      <a:pt x="2415" y="192"/>
                      <a:pt x="2389" y="167"/>
                    </a:cubicBezTo>
                    <a:lnTo>
                      <a:pt x="2414" y="142"/>
                    </a:lnTo>
                    <a:cubicBezTo>
                      <a:pt x="2439" y="167"/>
                      <a:pt x="2464" y="192"/>
                      <a:pt x="2489" y="218"/>
                    </a:cubicBezTo>
                    <a:lnTo>
                      <a:pt x="2463" y="242"/>
                    </a:lnTo>
                    <a:moveTo>
                      <a:pt x="2601" y="401"/>
                    </a:moveTo>
                    <a:cubicBezTo>
                      <a:pt x="2579" y="373"/>
                      <a:pt x="2557" y="346"/>
                      <a:pt x="2534" y="320"/>
                    </a:cubicBezTo>
                    <a:lnTo>
                      <a:pt x="2560" y="297"/>
                    </a:lnTo>
                    <a:cubicBezTo>
                      <a:pt x="2584" y="324"/>
                      <a:pt x="2607" y="351"/>
                      <a:pt x="2629" y="378"/>
                    </a:cubicBezTo>
                    <a:lnTo>
                      <a:pt x="2601" y="401"/>
                    </a:lnTo>
                    <a:moveTo>
                      <a:pt x="2726" y="570"/>
                    </a:moveTo>
                    <a:cubicBezTo>
                      <a:pt x="2706" y="541"/>
                      <a:pt x="2686" y="512"/>
                      <a:pt x="2665" y="484"/>
                    </a:cubicBezTo>
                    <a:lnTo>
                      <a:pt x="2694" y="463"/>
                    </a:lnTo>
                    <a:cubicBezTo>
                      <a:pt x="2715" y="492"/>
                      <a:pt x="2735" y="521"/>
                      <a:pt x="2755" y="550"/>
                    </a:cubicBezTo>
                    <a:lnTo>
                      <a:pt x="2726" y="570"/>
                    </a:lnTo>
                    <a:moveTo>
                      <a:pt x="2837" y="748"/>
                    </a:moveTo>
                    <a:cubicBezTo>
                      <a:pt x="2819" y="718"/>
                      <a:pt x="2802" y="688"/>
                      <a:pt x="2783" y="658"/>
                    </a:cubicBezTo>
                    <a:lnTo>
                      <a:pt x="2813" y="639"/>
                    </a:lnTo>
                    <a:cubicBezTo>
                      <a:pt x="2832" y="670"/>
                      <a:pt x="2850" y="700"/>
                      <a:pt x="2867" y="731"/>
                    </a:cubicBezTo>
                    <a:lnTo>
                      <a:pt x="2837" y="748"/>
                    </a:lnTo>
                    <a:moveTo>
                      <a:pt x="2933" y="935"/>
                    </a:moveTo>
                    <a:cubicBezTo>
                      <a:pt x="2918" y="904"/>
                      <a:pt x="2903" y="872"/>
                      <a:pt x="2887" y="841"/>
                    </a:cubicBezTo>
                    <a:lnTo>
                      <a:pt x="2918" y="825"/>
                    </a:lnTo>
                    <a:cubicBezTo>
                      <a:pt x="2934" y="856"/>
                      <a:pt x="2950" y="888"/>
                      <a:pt x="2965" y="921"/>
                    </a:cubicBezTo>
                    <a:lnTo>
                      <a:pt x="2933" y="935"/>
                    </a:lnTo>
                    <a:moveTo>
                      <a:pt x="3013" y="1130"/>
                    </a:moveTo>
                    <a:cubicBezTo>
                      <a:pt x="3001" y="1097"/>
                      <a:pt x="2988" y="1064"/>
                      <a:pt x="2975" y="1032"/>
                    </a:cubicBezTo>
                    <a:lnTo>
                      <a:pt x="3008" y="1018"/>
                    </a:lnTo>
                    <a:cubicBezTo>
                      <a:pt x="3021" y="1051"/>
                      <a:pt x="3034" y="1084"/>
                      <a:pt x="3046" y="1117"/>
                    </a:cubicBezTo>
                    <a:lnTo>
                      <a:pt x="3013" y="1130"/>
                    </a:lnTo>
                    <a:moveTo>
                      <a:pt x="3078" y="1330"/>
                    </a:moveTo>
                    <a:cubicBezTo>
                      <a:pt x="3068" y="1296"/>
                      <a:pt x="3058" y="1262"/>
                      <a:pt x="3048" y="1229"/>
                    </a:cubicBezTo>
                    <a:lnTo>
                      <a:pt x="3081" y="1218"/>
                    </a:lnTo>
                    <a:cubicBezTo>
                      <a:pt x="3092" y="1252"/>
                      <a:pt x="3102" y="1286"/>
                      <a:pt x="3112" y="1320"/>
                    </a:cubicBezTo>
                    <a:lnTo>
                      <a:pt x="3078" y="1330"/>
                    </a:lnTo>
                    <a:moveTo>
                      <a:pt x="3125" y="1534"/>
                    </a:moveTo>
                    <a:cubicBezTo>
                      <a:pt x="3123" y="1522"/>
                      <a:pt x="3120" y="1509"/>
                      <a:pt x="3118" y="1497"/>
                    </a:cubicBezTo>
                    <a:cubicBezTo>
                      <a:pt x="3113" y="1475"/>
                      <a:pt x="3109" y="1453"/>
                      <a:pt x="3104" y="1431"/>
                    </a:cubicBezTo>
                    <a:lnTo>
                      <a:pt x="3138" y="1423"/>
                    </a:lnTo>
                    <a:cubicBezTo>
                      <a:pt x="3143" y="1446"/>
                      <a:pt x="3148" y="1468"/>
                      <a:pt x="3152" y="1490"/>
                    </a:cubicBezTo>
                    <a:cubicBezTo>
                      <a:pt x="3155" y="1503"/>
                      <a:pt x="3157" y="1515"/>
                      <a:pt x="3160" y="1528"/>
                    </a:cubicBezTo>
                    <a:lnTo>
                      <a:pt x="3125" y="1534"/>
                    </a:lnTo>
                    <a:moveTo>
                      <a:pt x="3152" y="1742"/>
                    </a:moveTo>
                    <a:cubicBezTo>
                      <a:pt x="3150" y="1709"/>
                      <a:pt x="3146" y="1674"/>
                      <a:pt x="3142" y="1638"/>
                    </a:cubicBezTo>
                    <a:lnTo>
                      <a:pt x="3177" y="1633"/>
                    </a:lnTo>
                    <a:cubicBezTo>
                      <a:pt x="3181" y="1670"/>
                      <a:pt x="3185" y="1706"/>
                      <a:pt x="3187" y="1740"/>
                    </a:cubicBezTo>
                    <a:lnTo>
                      <a:pt x="3152" y="1742"/>
                    </a:lnTo>
                    <a:moveTo>
                      <a:pt x="3183" y="1954"/>
                    </a:moveTo>
                    <a:lnTo>
                      <a:pt x="3148" y="1950"/>
                    </a:lnTo>
                    <a:cubicBezTo>
                      <a:pt x="3152" y="1917"/>
                      <a:pt x="3154" y="1882"/>
                      <a:pt x="3154" y="1846"/>
                    </a:cubicBezTo>
                    <a:lnTo>
                      <a:pt x="3190" y="1847"/>
                    </a:lnTo>
                    <a:cubicBezTo>
                      <a:pt x="3189" y="1883"/>
                      <a:pt x="3187" y="1919"/>
                      <a:pt x="3183" y="1954"/>
                    </a:cubicBezTo>
                    <a:moveTo>
                      <a:pt x="3134" y="2164"/>
                    </a:moveTo>
                    <a:lnTo>
                      <a:pt x="3101" y="2152"/>
                    </a:lnTo>
                    <a:cubicBezTo>
                      <a:pt x="3108" y="2131"/>
                      <a:pt x="3115" y="2110"/>
                      <a:pt x="3121" y="2089"/>
                    </a:cubicBezTo>
                    <a:cubicBezTo>
                      <a:pt x="3124" y="2077"/>
                      <a:pt x="3127" y="2065"/>
                      <a:pt x="3130" y="2052"/>
                    </a:cubicBezTo>
                    <a:lnTo>
                      <a:pt x="3165" y="2060"/>
                    </a:lnTo>
                    <a:cubicBezTo>
                      <a:pt x="3162" y="2073"/>
                      <a:pt x="3158" y="2086"/>
                      <a:pt x="3155" y="2099"/>
                    </a:cubicBezTo>
                    <a:cubicBezTo>
                      <a:pt x="3149" y="2120"/>
                      <a:pt x="3142" y="2142"/>
                      <a:pt x="3134" y="2164"/>
                    </a:cubicBezTo>
                    <a:moveTo>
                      <a:pt x="3040" y="2357"/>
                    </a:moveTo>
                    <a:lnTo>
                      <a:pt x="3010" y="2339"/>
                    </a:lnTo>
                    <a:cubicBezTo>
                      <a:pt x="3029" y="2308"/>
                      <a:pt x="3046" y="2277"/>
                      <a:pt x="3060" y="2247"/>
                    </a:cubicBezTo>
                    <a:lnTo>
                      <a:pt x="3092" y="2263"/>
                    </a:lnTo>
                    <a:cubicBezTo>
                      <a:pt x="3077" y="2294"/>
                      <a:pt x="3059" y="2326"/>
                      <a:pt x="3040" y="2357"/>
                    </a:cubicBezTo>
                    <a:moveTo>
                      <a:pt x="2917" y="2532"/>
                    </a:moveTo>
                    <a:lnTo>
                      <a:pt x="2890" y="2510"/>
                    </a:lnTo>
                    <a:cubicBezTo>
                      <a:pt x="2912" y="2482"/>
                      <a:pt x="2933" y="2454"/>
                      <a:pt x="2953" y="2426"/>
                    </a:cubicBezTo>
                    <a:lnTo>
                      <a:pt x="2982" y="2447"/>
                    </a:lnTo>
                    <a:cubicBezTo>
                      <a:pt x="2962" y="2475"/>
                      <a:pt x="2940" y="2503"/>
                      <a:pt x="2917" y="2532"/>
                    </a:cubicBezTo>
                    <a:moveTo>
                      <a:pt x="2776" y="2691"/>
                    </a:moveTo>
                    <a:lnTo>
                      <a:pt x="2751" y="2666"/>
                    </a:lnTo>
                    <a:cubicBezTo>
                      <a:pt x="2775" y="2641"/>
                      <a:pt x="2799" y="2615"/>
                      <a:pt x="2822" y="2590"/>
                    </a:cubicBezTo>
                    <a:lnTo>
                      <a:pt x="2848" y="2612"/>
                    </a:lnTo>
                    <a:cubicBezTo>
                      <a:pt x="2825" y="2639"/>
                      <a:pt x="2801" y="2665"/>
                      <a:pt x="2776" y="2691"/>
                    </a:cubicBezTo>
                    <a:moveTo>
                      <a:pt x="2623" y="2838"/>
                    </a:moveTo>
                    <a:lnTo>
                      <a:pt x="2599" y="2812"/>
                    </a:lnTo>
                    <a:cubicBezTo>
                      <a:pt x="2625" y="2789"/>
                      <a:pt x="2651" y="2765"/>
                      <a:pt x="2676" y="2741"/>
                    </a:cubicBezTo>
                    <a:lnTo>
                      <a:pt x="2701" y="2766"/>
                    </a:lnTo>
                    <a:cubicBezTo>
                      <a:pt x="2675" y="2791"/>
                      <a:pt x="2649" y="2815"/>
                      <a:pt x="2623" y="2838"/>
                    </a:cubicBezTo>
                    <a:moveTo>
                      <a:pt x="2460" y="2975"/>
                    </a:moveTo>
                    <a:lnTo>
                      <a:pt x="2438" y="2948"/>
                    </a:lnTo>
                    <a:cubicBezTo>
                      <a:pt x="2466" y="2926"/>
                      <a:pt x="2493" y="2904"/>
                      <a:pt x="2520" y="2881"/>
                    </a:cubicBezTo>
                    <a:lnTo>
                      <a:pt x="2542" y="2908"/>
                    </a:lnTo>
                    <a:cubicBezTo>
                      <a:pt x="2515" y="2931"/>
                      <a:pt x="2488" y="2953"/>
                      <a:pt x="2460" y="2975"/>
                    </a:cubicBezTo>
                    <a:moveTo>
                      <a:pt x="2290" y="3102"/>
                    </a:moveTo>
                    <a:lnTo>
                      <a:pt x="2269" y="3074"/>
                    </a:lnTo>
                    <a:cubicBezTo>
                      <a:pt x="2298" y="3053"/>
                      <a:pt x="2326" y="3033"/>
                      <a:pt x="2354" y="3012"/>
                    </a:cubicBezTo>
                    <a:lnTo>
                      <a:pt x="2375" y="3040"/>
                    </a:lnTo>
                    <a:cubicBezTo>
                      <a:pt x="2347" y="3061"/>
                      <a:pt x="2318" y="3082"/>
                      <a:pt x="2290" y="3102"/>
                    </a:cubicBezTo>
                    <a:moveTo>
                      <a:pt x="2113" y="3221"/>
                    </a:moveTo>
                    <a:lnTo>
                      <a:pt x="2094" y="3192"/>
                    </a:lnTo>
                    <a:lnTo>
                      <a:pt x="2130" y="3168"/>
                    </a:lnTo>
                    <a:cubicBezTo>
                      <a:pt x="2147" y="3157"/>
                      <a:pt x="2165" y="3145"/>
                      <a:pt x="2182" y="3133"/>
                    </a:cubicBezTo>
                    <a:lnTo>
                      <a:pt x="2202" y="3163"/>
                    </a:lnTo>
                    <a:cubicBezTo>
                      <a:pt x="2184" y="3175"/>
                      <a:pt x="2167" y="3186"/>
                      <a:pt x="2149" y="3198"/>
                    </a:cubicBezTo>
                    <a:lnTo>
                      <a:pt x="2113" y="3221"/>
                    </a:lnTo>
                    <a:moveTo>
                      <a:pt x="1934" y="3334"/>
                    </a:moveTo>
                    <a:lnTo>
                      <a:pt x="1915" y="3304"/>
                    </a:lnTo>
                    <a:cubicBezTo>
                      <a:pt x="1945" y="3285"/>
                      <a:pt x="1975" y="3267"/>
                      <a:pt x="2005" y="3248"/>
                    </a:cubicBezTo>
                    <a:lnTo>
                      <a:pt x="2024" y="3278"/>
                    </a:lnTo>
                    <a:cubicBezTo>
                      <a:pt x="1994" y="3297"/>
                      <a:pt x="1964" y="3315"/>
                      <a:pt x="1934" y="3334"/>
                    </a:cubicBezTo>
                    <a:moveTo>
                      <a:pt x="1752" y="3442"/>
                    </a:moveTo>
                    <a:lnTo>
                      <a:pt x="1734" y="3412"/>
                    </a:lnTo>
                    <a:cubicBezTo>
                      <a:pt x="1764" y="3394"/>
                      <a:pt x="1794" y="3376"/>
                      <a:pt x="1825" y="3358"/>
                    </a:cubicBezTo>
                    <a:lnTo>
                      <a:pt x="1843" y="3388"/>
                    </a:lnTo>
                    <a:cubicBezTo>
                      <a:pt x="1812" y="3406"/>
                      <a:pt x="1782" y="3424"/>
                      <a:pt x="1752" y="3442"/>
                    </a:cubicBezTo>
                    <a:moveTo>
                      <a:pt x="1570" y="3550"/>
                    </a:moveTo>
                    <a:lnTo>
                      <a:pt x="1551" y="3520"/>
                    </a:lnTo>
                    <a:lnTo>
                      <a:pt x="1643" y="3466"/>
                    </a:lnTo>
                    <a:lnTo>
                      <a:pt x="1661" y="3496"/>
                    </a:lnTo>
                    <a:lnTo>
                      <a:pt x="1570" y="3550"/>
                    </a:lnTo>
                    <a:moveTo>
                      <a:pt x="1389" y="3659"/>
                    </a:moveTo>
                    <a:lnTo>
                      <a:pt x="1370" y="3629"/>
                    </a:lnTo>
                    <a:cubicBezTo>
                      <a:pt x="1400" y="3611"/>
                      <a:pt x="1430" y="3592"/>
                      <a:pt x="1461" y="3574"/>
                    </a:cubicBezTo>
                    <a:lnTo>
                      <a:pt x="1479" y="3604"/>
                    </a:lnTo>
                    <a:cubicBezTo>
                      <a:pt x="1449" y="3623"/>
                      <a:pt x="1418" y="3641"/>
                      <a:pt x="1389" y="3659"/>
                    </a:cubicBezTo>
                    <a:moveTo>
                      <a:pt x="1210" y="3773"/>
                    </a:moveTo>
                    <a:lnTo>
                      <a:pt x="1191" y="3743"/>
                    </a:lnTo>
                    <a:cubicBezTo>
                      <a:pt x="1221" y="3724"/>
                      <a:pt x="1250" y="3705"/>
                      <a:pt x="1280" y="3686"/>
                    </a:cubicBezTo>
                    <a:lnTo>
                      <a:pt x="1299" y="3715"/>
                    </a:lnTo>
                    <a:cubicBezTo>
                      <a:pt x="1269" y="3734"/>
                      <a:pt x="1240" y="3753"/>
                      <a:pt x="1210" y="3773"/>
                    </a:cubicBezTo>
                    <a:moveTo>
                      <a:pt x="1037" y="3893"/>
                    </a:moveTo>
                    <a:lnTo>
                      <a:pt x="1017" y="3865"/>
                    </a:lnTo>
                    <a:cubicBezTo>
                      <a:pt x="1045" y="3844"/>
                      <a:pt x="1074" y="3823"/>
                      <a:pt x="1103" y="3803"/>
                    </a:cubicBezTo>
                    <a:lnTo>
                      <a:pt x="1123" y="3832"/>
                    </a:lnTo>
                    <a:cubicBezTo>
                      <a:pt x="1094" y="3852"/>
                      <a:pt x="1066" y="3872"/>
                      <a:pt x="1037" y="3893"/>
                    </a:cubicBezTo>
                    <a:moveTo>
                      <a:pt x="871" y="4022"/>
                    </a:moveTo>
                    <a:lnTo>
                      <a:pt x="849" y="3995"/>
                    </a:lnTo>
                    <a:cubicBezTo>
                      <a:pt x="876" y="3972"/>
                      <a:pt x="904" y="3950"/>
                      <a:pt x="932" y="3928"/>
                    </a:cubicBezTo>
                    <a:lnTo>
                      <a:pt x="953" y="3956"/>
                    </a:lnTo>
                    <a:cubicBezTo>
                      <a:pt x="926" y="3978"/>
                      <a:pt x="898" y="4000"/>
                      <a:pt x="871" y="4022"/>
                    </a:cubicBezTo>
                    <a:moveTo>
                      <a:pt x="715" y="4163"/>
                    </a:moveTo>
                    <a:lnTo>
                      <a:pt x="690" y="4137"/>
                    </a:lnTo>
                    <a:cubicBezTo>
                      <a:pt x="702" y="4126"/>
                      <a:pt x="714" y="4115"/>
                      <a:pt x="726" y="4103"/>
                    </a:cubicBezTo>
                    <a:cubicBezTo>
                      <a:pt x="740" y="4090"/>
                      <a:pt x="754" y="4077"/>
                      <a:pt x="768" y="4065"/>
                    </a:cubicBezTo>
                    <a:lnTo>
                      <a:pt x="792" y="4091"/>
                    </a:lnTo>
                    <a:cubicBezTo>
                      <a:pt x="777" y="4104"/>
                      <a:pt x="764" y="4116"/>
                      <a:pt x="750" y="4129"/>
                    </a:cubicBezTo>
                    <a:cubicBezTo>
                      <a:pt x="738" y="4140"/>
                      <a:pt x="726" y="4151"/>
                      <a:pt x="715" y="4163"/>
                    </a:cubicBezTo>
                    <a:moveTo>
                      <a:pt x="570" y="4315"/>
                    </a:moveTo>
                    <a:lnTo>
                      <a:pt x="543" y="4292"/>
                    </a:lnTo>
                    <a:cubicBezTo>
                      <a:pt x="567" y="4265"/>
                      <a:pt x="591" y="4239"/>
                      <a:pt x="615" y="4213"/>
                    </a:cubicBezTo>
                    <a:lnTo>
                      <a:pt x="641" y="4237"/>
                    </a:lnTo>
                    <a:cubicBezTo>
                      <a:pt x="617" y="4263"/>
                      <a:pt x="593" y="4289"/>
                      <a:pt x="570" y="4315"/>
                    </a:cubicBezTo>
                    <a:moveTo>
                      <a:pt x="438" y="4478"/>
                    </a:moveTo>
                    <a:lnTo>
                      <a:pt x="410" y="4457"/>
                    </a:lnTo>
                    <a:cubicBezTo>
                      <a:pt x="431" y="4429"/>
                      <a:pt x="452" y="4401"/>
                      <a:pt x="475" y="4373"/>
                    </a:cubicBezTo>
                    <a:lnTo>
                      <a:pt x="502" y="4395"/>
                    </a:lnTo>
                    <a:cubicBezTo>
                      <a:pt x="480" y="4423"/>
                      <a:pt x="459" y="4450"/>
                      <a:pt x="438" y="4478"/>
                    </a:cubicBezTo>
                    <a:moveTo>
                      <a:pt x="319" y="4652"/>
                    </a:moveTo>
                    <a:lnTo>
                      <a:pt x="289" y="4633"/>
                    </a:lnTo>
                    <a:cubicBezTo>
                      <a:pt x="308" y="4603"/>
                      <a:pt x="328" y="4573"/>
                      <a:pt x="348" y="4544"/>
                    </a:cubicBezTo>
                    <a:lnTo>
                      <a:pt x="377" y="4564"/>
                    </a:lnTo>
                    <a:cubicBezTo>
                      <a:pt x="357" y="4593"/>
                      <a:pt x="338" y="4622"/>
                      <a:pt x="319" y="4652"/>
                    </a:cubicBezTo>
                    <a:moveTo>
                      <a:pt x="216" y="4835"/>
                    </a:moveTo>
                    <a:lnTo>
                      <a:pt x="184" y="4819"/>
                    </a:lnTo>
                    <a:cubicBezTo>
                      <a:pt x="194" y="4798"/>
                      <a:pt x="205" y="4779"/>
                      <a:pt x="216" y="4759"/>
                    </a:cubicBezTo>
                    <a:cubicBezTo>
                      <a:pt x="222" y="4747"/>
                      <a:pt x="228" y="4736"/>
                      <a:pt x="235" y="4725"/>
                    </a:cubicBezTo>
                    <a:lnTo>
                      <a:pt x="265" y="4742"/>
                    </a:lnTo>
                    <a:cubicBezTo>
                      <a:pt x="259" y="4753"/>
                      <a:pt x="253" y="4765"/>
                      <a:pt x="247" y="4776"/>
                    </a:cubicBezTo>
                    <a:cubicBezTo>
                      <a:pt x="236" y="4795"/>
                      <a:pt x="226" y="4815"/>
                      <a:pt x="216" y="4835"/>
                    </a:cubicBezTo>
                    <a:moveTo>
                      <a:pt x="131" y="5026"/>
                    </a:moveTo>
                    <a:lnTo>
                      <a:pt x="98" y="5014"/>
                    </a:lnTo>
                    <a:cubicBezTo>
                      <a:pt x="110" y="4981"/>
                      <a:pt x="124" y="4948"/>
                      <a:pt x="138" y="4915"/>
                    </a:cubicBezTo>
                    <a:lnTo>
                      <a:pt x="170" y="4929"/>
                    </a:lnTo>
                    <a:cubicBezTo>
                      <a:pt x="156" y="4961"/>
                      <a:pt x="143" y="4994"/>
                      <a:pt x="131" y="5026"/>
                    </a:cubicBezTo>
                    <a:moveTo>
                      <a:pt x="69" y="5226"/>
                    </a:moveTo>
                    <a:lnTo>
                      <a:pt x="35" y="5218"/>
                    </a:lnTo>
                    <a:cubicBezTo>
                      <a:pt x="43" y="5185"/>
                      <a:pt x="52" y="5150"/>
                      <a:pt x="63" y="5115"/>
                    </a:cubicBezTo>
                    <a:lnTo>
                      <a:pt x="97" y="5125"/>
                    </a:lnTo>
                    <a:cubicBezTo>
                      <a:pt x="86" y="5159"/>
                      <a:pt x="77" y="5193"/>
                      <a:pt x="69" y="5226"/>
                    </a:cubicBezTo>
                    <a:moveTo>
                      <a:pt x="38" y="5433"/>
                    </a:moveTo>
                    <a:lnTo>
                      <a:pt x="2" y="5430"/>
                    </a:lnTo>
                    <a:cubicBezTo>
                      <a:pt x="5" y="5395"/>
                      <a:pt x="9" y="5360"/>
                      <a:pt x="14" y="5323"/>
                    </a:cubicBezTo>
                    <a:lnTo>
                      <a:pt x="49" y="5329"/>
                    </a:lnTo>
                    <a:cubicBezTo>
                      <a:pt x="44" y="5364"/>
                      <a:pt x="40" y="5399"/>
                      <a:pt x="38" y="5433"/>
                    </a:cubicBezTo>
                    <a:moveTo>
                      <a:pt x="9" y="5645"/>
                    </a:moveTo>
                    <a:cubicBezTo>
                      <a:pt x="4" y="5610"/>
                      <a:pt x="1" y="5574"/>
                      <a:pt x="0" y="5538"/>
                    </a:cubicBezTo>
                    <a:lnTo>
                      <a:pt x="35" y="5537"/>
                    </a:lnTo>
                    <a:cubicBezTo>
                      <a:pt x="36" y="5572"/>
                      <a:pt x="39" y="5607"/>
                      <a:pt x="44" y="5640"/>
                    </a:cubicBezTo>
                    <a:lnTo>
                      <a:pt x="9" y="5645"/>
                    </a:lnTo>
                    <a:moveTo>
                      <a:pt x="62" y="5854"/>
                    </a:moveTo>
                    <a:cubicBezTo>
                      <a:pt x="49" y="5820"/>
                      <a:pt x="38" y="5786"/>
                      <a:pt x="29" y="5751"/>
                    </a:cubicBezTo>
                    <a:lnTo>
                      <a:pt x="63" y="5742"/>
                    </a:lnTo>
                    <a:cubicBezTo>
                      <a:pt x="72" y="5776"/>
                      <a:pt x="83" y="5809"/>
                      <a:pt x="95" y="5841"/>
                    </a:cubicBezTo>
                    <a:lnTo>
                      <a:pt x="62" y="585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13" name="Google Shape;1413;p47"/>
            <p:cNvSpPr/>
            <p:nvPr/>
          </p:nvSpPr>
          <p:spPr>
            <a:xfrm>
              <a:off x="6727605" y="3083759"/>
              <a:ext cx="86400" cy="99720"/>
            </a:xfrm>
            <a:custGeom>
              <a:avLst/>
              <a:gdLst/>
              <a:ahLst/>
              <a:cxnLst/>
              <a:rect l="l" t="t" r="r" b="b"/>
              <a:pathLst>
                <a:path w="240" h="277" extrusionOk="0">
                  <a:moveTo>
                    <a:pt x="240" y="277"/>
                  </a:moveTo>
                  <a:cubicBezTo>
                    <a:pt x="240" y="277"/>
                    <a:pt x="180" y="59"/>
                    <a:pt x="0" y="0"/>
                  </a:cubicBezTo>
                  <a:lnTo>
                    <a:pt x="240" y="277"/>
                  </a:ln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4" name="Google Shape;1414;p47"/>
            <p:cNvSpPr/>
            <p:nvPr/>
          </p:nvSpPr>
          <p:spPr>
            <a:xfrm>
              <a:off x="6663525" y="3121919"/>
              <a:ext cx="62640" cy="84960"/>
            </a:xfrm>
            <a:custGeom>
              <a:avLst/>
              <a:gdLst/>
              <a:ahLst/>
              <a:cxnLst/>
              <a:rect l="l" t="t" r="r" b="b"/>
              <a:pathLst>
                <a:path w="174" h="236" extrusionOk="0">
                  <a:moveTo>
                    <a:pt x="174" y="236"/>
                  </a:moveTo>
                  <a:cubicBezTo>
                    <a:pt x="174" y="236"/>
                    <a:pt x="145" y="78"/>
                    <a:pt x="0" y="0"/>
                  </a:cubicBezTo>
                  <a:lnTo>
                    <a:pt x="174" y="236"/>
                  </a:lnTo>
                  <a:close/>
                </a:path>
              </a:pathLst>
            </a:custGeom>
            <a:solidFill>
              <a:srgbClr val="EF907B"/>
            </a:solidFill>
            <a:ln>
              <a:noFill/>
            </a:ln>
          </p:spPr>
          <p:txBody>
            <a:bodyPr spcFirstLastPara="1" wrap="square" lIns="90000" tIns="39950" rIns="90000" bIns="399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5" name="Google Shape;1415;p47"/>
            <p:cNvSpPr/>
            <p:nvPr/>
          </p:nvSpPr>
          <p:spPr>
            <a:xfrm>
              <a:off x="6622125" y="1904039"/>
              <a:ext cx="603000" cy="828360"/>
            </a:xfrm>
            <a:custGeom>
              <a:avLst/>
              <a:gdLst/>
              <a:ahLst/>
              <a:cxnLst/>
              <a:rect l="l" t="t" r="r" b="b"/>
              <a:pathLst>
                <a:path w="1675" h="2301" extrusionOk="0">
                  <a:moveTo>
                    <a:pt x="1043" y="0"/>
                  </a:moveTo>
                  <a:cubicBezTo>
                    <a:pt x="1043" y="0"/>
                    <a:pt x="968" y="569"/>
                    <a:pt x="1246" y="909"/>
                  </a:cubicBezTo>
                  <a:cubicBezTo>
                    <a:pt x="1524" y="1249"/>
                    <a:pt x="1818" y="1547"/>
                    <a:pt x="1599" y="2057"/>
                  </a:cubicBezTo>
                  <a:cubicBezTo>
                    <a:pt x="1379" y="2568"/>
                    <a:pt x="577" y="2117"/>
                    <a:pt x="577" y="2117"/>
                  </a:cubicBezTo>
                  <a:lnTo>
                    <a:pt x="0" y="957"/>
                  </a:lnTo>
                  <a:lnTo>
                    <a:pt x="206" y="400"/>
                  </a:lnTo>
                  <a:lnTo>
                    <a:pt x="1043" y="0"/>
                  </a:lnTo>
                  <a:close/>
                </a:path>
              </a:pathLst>
            </a:custGeom>
            <a:solidFill>
              <a:srgbClr val="101B4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6" name="Google Shape;1416;p47"/>
            <p:cNvSpPr/>
            <p:nvPr/>
          </p:nvSpPr>
          <p:spPr>
            <a:xfrm>
              <a:off x="6146925" y="1533959"/>
              <a:ext cx="745920" cy="870480"/>
            </a:xfrm>
            <a:custGeom>
              <a:avLst/>
              <a:gdLst/>
              <a:ahLst/>
              <a:cxnLst/>
              <a:rect l="l" t="t" r="r" b="b"/>
              <a:pathLst>
                <a:path w="2072" h="2418" extrusionOk="0">
                  <a:moveTo>
                    <a:pt x="2072" y="120"/>
                  </a:moveTo>
                  <a:cubicBezTo>
                    <a:pt x="2072" y="120"/>
                    <a:pt x="1464" y="-150"/>
                    <a:pt x="971" y="120"/>
                  </a:cubicBezTo>
                  <a:cubicBezTo>
                    <a:pt x="763" y="234"/>
                    <a:pt x="663" y="437"/>
                    <a:pt x="604" y="658"/>
                  </a:cubicBezTo>
                  <a:cubicBezTo>
                    <a:pt x="567" y="795"/>
                    <a:pt x="541" y="941"/>
                    <a:pt x="480" y="1071"/>
                  </a:cubicBezTo>
                  <a:cubicBezTo>
                    <a:pt x="418" y="1203"/>
                    <a:pt x="310" y="1313"/>
                    <a:pt x="222" y="1428"/>
                  </a:cubicBezTo>
                  <a:cubicBezTo>
                    <a:pt x="24" y="1685"/>
                    <a:pt x="-132" y="2085"/>
                    <a:pt x="168" y="2333"/>
                  </a:cubicBezTo>
                  <a:cubicBezTo>
                    <a:pt x="474" y="2583"/>
                    <a:pt x="1244" y="2201"/>
                    <a:pt x="1244" y="2201"/>
                  </a:cubicBezTo>
                  <a:lnTo>
                    <a:pt x="1624" y="996"/>
                  </a:lnTo>
                  <a:lnTo>
                    <a:pt x="2072" y="120"/>
                  </a:lnTo>
                  <a:close/>
                </a:path>
              </a:pathLst>
            </a:custGeom>
            <a:solidFill>
              <a:srgbClr val="101B4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17" name="Google Shape;1417;p47"/>
            <p:cNvSpPr/>
            <p:nvPr/>
          </p:nvSpPr>
          <p:spPr>
            <a:xfrm>
              <a:off x="6074205" y="2340719"/>
              <a:ext cx="1235160" cy="1525680"/>
            </a:xfrm>
            <a:custGeom>
              <a:avLst/>
              <a:gdLst/>
              <a:ahLst/>
              <a:cxnLst/>
              <a:rect l="l" t="t" r="r" b="b"/>
              <a:pathLst>
                <a:path w="3431" h="4238" extrusionOk="0">
                  <a:moveTo>
                    <a:pt x="1844" y="86"/>
                  </a:moveTo>
                  <a:cubicBezTo>
                    <a:pt x="1844" y="86"/>
                    <a:pt x="3261" y="322"/>
                    <a:pt x="3409" y="1687"/>
                  </a:cubicBezTo>
                  <a:cubicBezTo>
                    <a:pt x="3558" y="3051"/>
                    <a:pt x="2888" y="3793"/>
                    <a:pt x="2888" y="3793"/>
                  </a:cubicBezTo>
                  <a:lnTo>
                    <a:pt x="1302" y="4238"/>
                  </a:lnTo>
                  <a:lnTo>
                    <a:pt x="0" y="4021"/>
                  </a:lnTo>
                  <a:lnTo>
                    <a:pt x="198" y="936"/>
                  </a:lnTo>
                  <a:lnTo>
                    <a:pt x="692" y="36"/>
                  </a:lnTo>
                  <a:cubicBezTo>
                    <a:pt x="692" y="36"/>
                    <a:pt x="1156" y="-72"/>
                    <a:pt x="1844" y="8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8" name="Google Shape;1418;p47"/>
            <p:cNvSpPr/>
            <p:nvPr/>
          </p:nvSpPr>
          <p:spPr>
            <a:xfrm>
              <a:off x="5782605" y="2346479"/>
              <a:ext cx="868320" cy="783360"/>
            </a:xfrm>
            <a:custGeom>
              <a:avLst/>
              <a:gdLst/>
              <a:ahLst/>
              <a:cxnLst/>
              <a:rect l="l" t="t" r="r" b="b"/>
              <a:pathLst>
                <a:path w="2412" h="2176" extrusionOk="0">
                  <a:moveTo>
                    <a:pt x="1633" y="0"/>
                  </a:moveTo>
                  <a:cubicBezTo>
                    <a:pt x="1633" y="0"/>
                    <a:pt x="379" y="-13"/>
                    <a:pt x="82" y="769"/>
                  </a:cubicBezTo>
                  <a:cubicBezTo>
                    <a:pt x="-214" y="1550"/>
                    <a:pt x="304" y="2006"/>
                    <a:pt x="1399" y="2103"/>
                  </a:cubicBezTo>
                  <a:lnTo>
                    <a:pt x="1997" y="2176"/>
                  </a:lnTo>
                  <a:lnTo>
                    <a:pt x="2412" y="1360"/>
                  </a:lnTo>
                  <a:lnTo>
                    <a:pt x="1506" y="1070"/>
                  </a:lnTo>
                  <a:lnTo>
                    <a:pt x="1633"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19" name="Google Shape;1419;p47"/>
            <p:cNvSpPr/>
            <p:nvPr/>
          </p:nvSpPr>
          <p:spPr>
            <a:xfrm>
              <a:off x="6142245" y="2674439"/>
              <a:ext cx="482040" cy="155520"/>
            </a:xfrm>
            <a:custGeom>
              <a:avLst/>
              <a:gdLst/>
              <a:ahLst/>
              <a:cxnLst/>
              <a:rect l="l" t="t" r="r" b="b"/>
              <a:pathLst>
                <a:path w="1339" h="432" extrusionOk="0">
                  <a:moveTo>
                    <a:pt x="1333" y="414"/>
                  </a:moveTo>
                  <a:cubicBezTo>
                    <a:pt x="895" y="268"/>
                    <a:pt x="457" y="120"/>
                    <a:pt x="11" y="1"/>
                  </a:cubicBezTo>
                  <a:cubicBezTo>
                    <a:pt x="0" y="-3"/>
                    <a:pt x="-5" y="15"/>
                    <a:pt x="6" y="18"/>
                  </a:cubicBezTo>
                  <a:cubicBezTo>
                    <a:pt x="452" y="137"/>
                    <a:pt x="890" y="285"/>
                    <a:pt x="1328" y="431"/>
                  </a:cubicBezTo>
                  <a:cubicBezTo>
                    <a:pt x="1339" y="434"/>
                    <a:pt x="1344" y="418"/>
                    <a:pt x="1333" y="41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0" name="Google Shape;1420;p47"/>
            <p:cNvSpPr/>
            <p:nvPr/>
          </p:nvSpPr>
          <p:spPr>
            <a:xfrm>
              <a:off x="6257805" y="2590199"/>
              <a:ext cx="39240" cy="124200"/>
            </a:xfrm>
            <a:custGeom>
              <a:avLst/>
              <a:gdLst/>
              <a:ahLst/>
              <a:cxnLst/>
              <a:rect l="l" t="t" r="r" b="b"/>
              <a:pathLst>
                <a:path w="109" h="345" extrusionOk="0">
                  <a:moveTo>
                    <a:pt x="18" y="339"/>
                  </a:moveTo>
                  <a:cubicBezTo>
                    <a:pt x="48" y="229"/>
                    <a:pt x="78" y="120"/>
                    <a:pt x="109" y="12"/>
                  </a:cubicBezTo>
                  <a:cubicBezTo>
                    <a:pt x="111" y="0"/>
                    <a:pt x="95" y="-5"/>
                    <a:pt x="91" y="6"/>
                  </a:cubicBezTo>
                  <a:cubicBezTo>
                    <a:pt x="62" y="115"/>
                    <a:pt x="31" y="225"/>
                    <a:pt x="1" y="334"/>
                  </a:cubicBezTo>
                  <a:cubicBezTo>
                    <a:pt x="-2" y="345"/>
                    <a:pt x="15" y="349"/>
                    <a:pt x="18" y="33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1" name="Google Shape;1421;p47"/>
            <p:cNvSpPr/>
            <p:nvPr/>
          </p:nvSpPr>
          <p:spPr>
            <a:xfrm>
              <a:off x="6894285" y="2765519"/>
              <a:ext cx="143640" cy="470880"/>
            </a:xfrm>
            <a:custGeom>
              <a:avLst/>
              <a:gdLst/>
              <a:ahLst/>
              <a:cxnLst/>
              <a:rect l="l" t="t" r="r" b="b"/>
              <a:pathLst>
                <a:path w="399" h="1308" extrusionOk="0">
                  <a:moveTo>
                    <a:pt x="17" y="1302"/>
                  </a:moveTo>
                  <a:cubicBezTo>
                    <a:pt x="144" y="872"/>
                    <a:pt x="272" y="442"/>
                    <a:pt x="399" y="11"/>
                  </a:cubicBezTo>
                  <a:cubicBezTo>
                    <a:pt x="402" y="0"/>
                    <a:pt x="385" y="-5"/>
                    <a:pt x="382" y="6"/>
                  </a:cubicBezTo>
                  <a:cubicBezTo>
                    <a:pt x="254" y="437"/>
                    <a:pt x="127" y="867"/>
                    <a:pt x="0" y="1298"/>
                  </a:cubicBezTo>
                  <a:cubicBezTo>
                    <a:pt x="-3" y="1308"/>
                    <a:pt x="14" y="1313"/>
                    <a:pt x="17" y="1302"/>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2" name="Google Shape;1422;p47"/>
            <p:cNvSpPr/>
            <p:nvPr/>
          </p:nvSpPr>
          <p:spPr>
            <a:xfrm>
              <a:off x="6090045" y="3068639"/>
              <a:ext cx="407160" cy="79200"/>
            </a:xfrm>
            <a:custGeom>
              <a:avLst/>
              <a:gdLst/>
              <a:ahLst/>
              <a:cxnLst/>
              <a:rect l="l" t="t" r="r" b="b"/>
              <a:pathLst>
                <a:path w="1131" h="220" extrusionOk="0">
                  <a:moveTo>
                    <a:pt x="7" y="18"/>
                  </a:moveTo>
                  <a:cubicBezTo>
                    <a:pt x="379" y="77"/>
                    <a:pt x="752" y="140"/>
                    <a:pt x="1120" y="220"/>
                  </a:cubicBezTo>
                  <a:cubicBezTo>
                    <a:pt x="1131" y="222"/>
                    <a:pt x="1136" y="205"/>
                    <a:pt x="1125" y="203"/>
                  </a:cubicBezTo>
                  <a:cubicBezTo>
                    <a:pt x="756" y="123"/>
                    <a:pt x="384" y="60"/>
                    <a:pt x="12" y="0"/>
                  </a:cubicBezTo>
                  <a:cubicBezTo>
                    <a:pt x="0" y="-1"/>
                    <a:pt x="-5" y="16"/>
                    <a:pt x="7" y="18"/>
                  </a:cubicBezTo>
                  <a:close/>
                </a:path>
              </a:pathLst>
            </a:custGeom>
            <a:solidFill>
              <a:schemeClr val="accent6"/>
            </a:solidFill>
            <a:ln>
              <a:noFill/>
            </a:ln>
          </p:spPr>
          <p:txBody>
            <a:bodyPr spcFirstLastPara="1" wrap="square" lIns="90000" tIns="34200" rIns="90000" bIns="342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23" name="Google Shape;1423;p47"/>
            <p:cNvSpPr/>
            <p:nvPr/>
          </p:nvSpPr>
          <p:spPr>
            <a:xfrm>
              <a:off x="6493965" y="2826359"/>
              <a:ext cx="498600" cy="381960"/>
            </a:xfrm>
            <a:custGeom>
              <a:avLst/>
              <a:gdLst/>
              <a:ahLst/>
              <a:cxnLst/>
              <a:rect l="l" t="t" r="r" b="b"/>
              <a:pathLst>
                <a:path w="1385" h="1061" extrusionOk="0">
                  <a:moveTo>
                    <a:pt x="353" y="0"/>
                  </a:moveTo>
                  <a:cubicBezTo>
                    <a:pt x="367" y="5"/>
                    <a:pt x="873" y="246"/>
                    <a:pt x="1159" y="601"/>
                  </a:cubicBezTo>
                  <a:cubicBezTo>
                    <a:pt x="1445" y="956"/>
                    <a:pt x="1393" y="1031"/>
                    <a:pt x="1354" y="1032"/>
                  </a:cubicBezTo>
                  <a:cubicBezTo>
                    <a:pt x="1314" y="1032"/>
                    <a:pt x="972" y="770"/>
                    <a:pt x="972" y="770"/>
                  </a:cubicBezTo>
                  <a:cubicBezTo>
                    <a:pt x="972" y="770"/>
                    <a:pt x="839" y="1102"/>
                    <a:pt x="645" y="1057"/>
                  </a:cubicBezTo>
                  <a:cubicBezTo>
                    <a:pt x="450" y="1013"/>
                    <a:pt x="0" y="884"/>
                    <a:pt x="0" y="884"/>
                  </a:cubicBezTo>
                  <a:lnTo>
                    <a:pt x="353" y="0"/>
                  </a:lnTo>
                  <a:close/>
                </a:path>
              </a:pathLst>
            </a:custGeom>
            <a:solidFill>
              <a:srgbClr val="8354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4" name="Google Shape;1424;p47"/>
            <p:cNvSpPr/>
            <p:nvPr/>
          </p:nvSpPr>
          <p:spPr>
            <a:xfrm>
              <a:off x="6732645" y="3072599"/>
              <a:ext cx="91800" cy="68400"/>
            </a:xfrm>
            <a:custGeom>
              <a:avLst/>
              <a:gdLst/>
              <a:ahLst/>
              <a:cxnLst/>
              <a:rect l="l" t="t" r="r" b="b"/>
              <a:pathLst>
                <a:path w="255" h="190" extrusionOk="0">
                  <a:moveTo>
                    <a:pt x="255" y="190"/>
                  </a:moveTo>
                  <a:cubicBezTo>
                    <a:pt x="255" y="190"/>
                    <a:pt x="164" y="56"/>
                    <a:pt x="0" y="0"/>
                  </a:cubicBezTo>
                  <a:lnTo>
                    <a:pt x="255" y="190"/>
                  </a:lnTo>
                  <a:close/>
                </a:path>
              </a:pathLst>
            </a:custGeom>
            <a:solidFill>
              <a:srgbClr val="66422A"/>
            </a:solidFill>
            <a:ln>
              <a:noFill/>
            </a:ln>
          </p:spPr>
          <p:txBody>
            <a:bodyPr spcFirstLastPara="1" wrap="square" lIns="90000" tIns="23400" rIns="90000" bIns="23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5" name="Google Shape;1425;p47"/>
            <p:cNvSpPr/>
            <p:nvPr/>
          </p:nvSpPr>
          <p:spPr>
            <a:xfrm>
              <a:off x="6770805" y="3046319"/>
              <a:ext cx="73080" cy="57240"/>
            </a:xfrm>
            <a:custGeom>
              <a:avLst/>
              <a:gdLst/>
              <a:ahLst/>
              <a:cxnLst/>
              <a:rect l="l" t="t" r="r" b="b"/>
              <a:pathLst>
                <a:path w="203" h="159" extrusionOk="0">
                  <a:moveTo>
                    <a:pt x="203" y="159"/>
                  </a:moveTo>
                  <a:cubicBezTo>
                    <a:pt x="203" y="159"/>
                    <a:pt x="131" y="48"/>
                    <a:pt x="0" y="0"/>
                  </a:cubicBezTo>
                  <a:lnTo>
                    <a:pt x="203" y="159"/>
                  </a:lnTo>
                  <a:close/>
                </a:path>
              </a:pathLst>
            </a:custGeom>
            <a:solidFill>
              <a:srgbClr val="66422A"/>
            </a:solidFill>
            <a:ln>
              <a:noFill/>
            </a:ln>
          </p:spPr>
          <p:txBody>
            <a:bodyPr spcFirstLastPara="1" wrap="square" lIns="90000" tIns="12225" rIns="90000" bIns="122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6" name="Google Shape;1426;p47"/>
            <p:cNvSpPr/>
            <p:nvPr/>
          </p:nvSpPr>
          <p:spPr>
            <a:xfrm>
              <a:off x="6694845" y="3116159"/>
              <a:ext cx="79200" cy="81360"/>
            </a:xfrm>
            <a:custGeom>
              <a:avLst/>
              <a:gdLst/>
              <a:ahLst/>
              <a:cxnLst/>
              <a:rect l="l" t="t" r="r" b="b"/>
              <a:pathLst>
                <a:path w="220" h="226" extrusionOk="0">
                  <a:moveTo>
                    <a:pt x="220" y="226"/>
                  </a:moveTo>
                  <a:cubicBezTo>
                    <a:pt x="218" y="227"/>
                    <a:pt x="185" y="73"/>
                    <a:pt x="0" y="0"/>
                  </a:cubicBezTo>
                  <a:lnTo>
                    <a:pt x="220" y="226"/>
                  </a:lnTo>
                  <a:close/>
                </a:path>
              </a:pathLst>
            </a:custGeom>
            <a:solidFill>
              <a:srgbClr val="66422A"/>
            </a:solidFill>
            <a:ln>
              <a:noFill/>
            </a:ln>
          </p:spPr>
          <p:txBody>
            <a:bodyPr spcFirstLastPara="1" wrap="square" lIns="90000" tIns="36350" rIns="90000" bIns="363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7" name="Google Shape;1427;p47"/>
            <p:cNvSpPr/>
            <p:nvPr/>
          </p:nvSpPr>
          <p:spPr>
            <a:xfrm>
              <a:off x="6390285" y="2789279"/>
              <a:ext cx="273240" cy="365040"/>
            </a:xfrm>
            <a:custGeom>
              <a:avLst/>
              <a:gdLst/>
              <a:ahLst/>
              <a:cxnLst/>
              <a:rect l="l" t="t" r="r" b="b"/>
              <a:pathLst>
                <a:path w="759" h="1014" extrusionOk="0">
                  <a:moveTo>
                    <a:pt x="383" y="1014"/>
                  </a:moveTo>
                  <a:cubicBezTo>
                    <a:pt x="380" y="1013"/>
                    <a:pt x="464" y="545"/>
                    <a:pt x="759" y="163"/>
                  </a:cubicBezTo>
                  <a:cubicBezTo>
                    <a:pt x="759" y="163"/>
                    <a:pt x="597" y="63"/>
                    <a:pt x="360" y="0"/>
                  </a:cubicBezTo>
                  <a:cubicBezTo>
                    <a:pt x="360" y="0"/>
                    <a:pt x="21" y="387"/>
                    <a:pt x="0" y="919"/>
                  </a:cubicBezTo>
                  <a:lnTo>
                    <a:pt x="383" y="101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8" name="Google Shape;1428;p47"/>
            <p:cNvSpPr/>
            <p:nvPr/>
          </p:nvSpPr>
          <p:spPr>
            <a:xfrm>
              <a:off x="6496485" y="1561679"/>
              <a:ext cx="538200" cy="669600"/>
            </a:xfrm>
            <a:custGeom>
              <a:avLst/>
              <a:gdLst/>
              <a:ahLst/>
              <a:cxnLst/>
              <a:rect l="l" t="t" r="r" b="b"/>
              <a:pathLst>
                <a:path w="1495" h="1860" extrusionOk="0">
                  <a:moveTo>
                    <a:pt x="1471" y="702"/>
                  </a:moveTo>
                  <a:cubicBezTo>
                    <a:pt x="1450" y="870"/>
                    <a:pt x="1418" y="1056"/>
                    <a:pt x="1380" y="1216"/>
                  </a:cubicBezTo>
                  <a:cubicBezTo>
                    <a:pt x="1366" y="1276"/>
                    <a:pt x="1352" y="1332"/>
                    <a:pt x="1336" y="1381"/>
                  </a:cubicBezTo>
                  <a:cubicBezTo>
                    <a:pt x="1318" y="1445"/>
                    <a:pt x="1297" y="1498"/>
                    <a:pt x="1278" y="1536"/>
                  </a:cubicBezTo>
                  <a:cubicBezTo>
                    <a:pt x="1163" y="1756"/>
                    <a:pt x="1029" y="1942"/>
                    <a:pt x="599" y="1823"/>
                  </a:cubicBezTo>
                  <a:cubicBezTo>
                    <a:pt x="168" y="1703"/>
                    <a:pt x="0" y="1559"/>
                    <a:pt x="0" y="1559"/>
                  </a:cubicBezTo>
                  <a:lnTo>
                    <a:pt x="34" y="834"/>
                  </a:lnTo>
                  <a:lnTo>
                    <a:pt x="58" y="321"/>
                  </a:lnTo>
                  <a:lnTo>
                    <a:pt x="895" y="0"/>
                  </a:lnTo>
                  <a:cubicBezTo>
                    <a:pt x="895" y="0"/>
                    <a:pt x="1474" y="76"/>
                    <a:pt x="1493" y="325"/>
                  </a:cubicBezTo>
                  <a:cubicBezTo>
                    <a:pt x="1500" y="408"/>
                    <a:pt x="1491" y="547"/>
                    <a:pt x="1471" y="702"/>
                  </a:cubicBezTo>
                  <a:close/>
                </a:path>
              </a:pathLst>
            </a:custGeom>
            <a:solidFill>
              <a:srgbClr val="8354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29" name="Google Shape;1429;p47"/>
            <p:cNvSpPr/>
            <p:nvPr/>
          </p:nvSpPr>
          <p:spPr>
            <a:xfrm>
              <a:off x="6508725" y="1550879"/>
              <a:ext cx="525960" cy="311400"/>
            </a:xfrm>
            <a:custGeom>
              <a:avLst/>
              <a:gdLst/>
              <a:ahLst/>
              <a:cxnLst/>
              <a:rect l="l" t="t" r="r" b="b"/>
              <a:pathLst>
                <a:path w="1461" h="865" extrusionOk="0">
                  <a:moveTo>
                    <a:pt x="1437" y="732"/>
                  </a:moveTo>
                  <a:cubicBezTo>
                    <a:pt x="1348" y="646"/>
                    <a:pt x="1212" y="471"/>
                    <a:pt x="1241" y="233"/>
                  </a:cubicBezTo>
                  <a:cubicBezTo>
                    <a:pt x="1241" y="233"/>
                    <a:pt x="719" y="896"/>
                    <a:pt x="0" y="864"/>
                  </a:cubicBezTo>
                  <a:lnTo>
                    <a:pt x="0" y="329"/>
                  </a:lnTo>
                  <a:lnTo>
                    <a:pt x="840" y="0"/>
                  </a:lnTo>
                  <a:cubicBezTo>
                    <a:pt x="840" y="0"/>
                    <a:pt x="1440" y="106"/>
                    <a:pt x="1459" y="355"/>
                  </a:cubicBezTo>
                  <a:cubicBezTo>
                    <a:pt x="1466" y="438"/>
                    <a:pt x="1456" y="577"/>
                    <a:pt x="1437" y="732"/>
                  </a:cubicBezTo>
                  <a:close/>
                </a:path>
              </a:pathLst>
            </a:custGeom>
            <a:solidFill>
              <a:srgbClr val="101B48"/>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0" name="Google Shape;1430;p47"/>
            <p:cNvSpPr/>
            <p:nvPr/>
          </p:nvSpPr>
          <p:spPr>
            <a:xfrm>
              <a:off x="6416565" y="1805399"/>
              <a:ext cx="159840" cy="159480"/>
            </a:xfrm>
            <a:custGeom>
              <a:avLst/>
              <a:gdLst/>
              <a:ahLst/>
              <a:cxnLst/>
              <a:rect l="l" t="t" r="r" b="b"/>
              <a:pathLst>
                <a:path w="444" h="443" extrusionOk="0">
                  <a:moveTo>
                    <a:pt x="444" y="222"/>
                  </a:moveTo>
                  <a:cubicBezTo>
                    <a:pt x="444" y="344"/>
                    <a:pt x="345" y="443"/>
                    <a:pt x="222" y="443"/>
                  </a:cubicBezTo>
                  <a:cubicBezTo>
                    <a:pt x="99" y="443"/>
                    <a:pt x="0" y="344"/>
                    <a:pt x="0" y="222"/>
                  </a:cubicBezTo>
                  <a:cubicBezTo>
                    <a:pt x="0" y="99"/>
                    <a:pt x="99" y="0"/>
                    <a:pt x="222" y="0"/>
                  </a:cubicBezTo>
                  <a:cubicBezTo>
                    <a:pt x="345" y="0"/>
                    <a:pt x="444" y="99"/>
                    <a:pt x="444" y="222"/>
                  </a:cubicBezTo>
                  <a:close/>
                </a:path>
              </a:pathLst>
            </a:custGeom>
            <a:solidFill>
              <a:srgbClr val="8354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1" name="Google Shape;1431;p47"/>
            <p:cNvSpPr/>
            <p:nvPr/>
          </p:nvSpPr>
          <p:spPr>
            <a:xfrm>
              <a:off x="6444645" y="1836359"/>
              <a:ext cx="110880" cy="73800"/>
            </a:xfrm>
            <a:custGeom>
              <a:avLst/>
              <a:gdLst/>
              <a:ahLst/>
              <a:cxnLst/>
              <a:rect l="l" t="t" r="r" b="b"/>
              <a:pathLst>
                <a:path w="308" h="205" extrusionOk="0">
                  <a:moveTo>
                    <a:pt x="307" y="183"/>
                  </a:moveTo>
                  <a:cubicBezTo>
                    <a:pt x="260" y="69"/>
                    <a:pt x="150" y="-36"/>
                    <a:pt x="17" y="11"/>
                  </a:cubicBezTo>
                  <a:cubicBezTo>
                    <a:pt x="-5" y="18"/>
                    <a:pt x="4" y="53"/>
                    <a:pt x="26" y="45"/>
                  </a:cubicBezTo>
                  <a:cubicBezTo>
                    <a:pt x="97" y="20"/>
                    <a:pt x="160" y="47"/>
                    <a:pt x="208" y="94"/>
                  </a:cubicBezTo>
                  <a:cubicBezTo>
                    <a:pt x="138" y="86"/>
                    <a:pt x="69" y="100"/>
                    <a:pt x="9" y="140"/>
                  </a:cubicBezTo>
                  <a:cubicBezTo>
                    <a:pt x="-11" y="152"/>
                    <a:pt x="7" y="183"/>
                    <a:pt x="26" y="170"/>
                  </a:cubicBezTo>
                  <a:cubicBezTo>
                    <a:pt x="91" y="129"/>
                    <a:pt x="164" y="117"/>
                    <a:pt x="239" y="136"/>
                  </a:cubicBezTo>
                  <a:cubicBezTo>
                    <a:pt x="240" y="136"/>
                    <a:pt x="241" y="136"/>
                    <a:pt x="242" y="136"/>
                  </a:cubicBezTo>
                  <a:cubicBezTo>
                    <a:pt x="254" y="154"/>
                    <a:pt x="264" y="173"/>
                    <a:pt x="272" y="193"/>
                  </a:cubicBezTo>
                  <a:cubicBezTo>
                    <a:pt x="281" y="214"/>
                    <a:pt x="316" y="205"/>
                    <a:pt x="307" y="183"/>
                  </a:cubicBezTo>
                  <a:close/>
                </a:path>
              </a:pathLst>
            </a:custGeom>
            <a:solidFill>
              <a:schemeClr val="accent6"/>
            </a:solidFill>
            <a:ln>
              <a:noFill/>
            </a:ln>
          </p:spPr>
          <p:txBody>
            <a:bodyPr spcFirstLastPara="1" wrap="square" lIns="90000" tIns="28800" rIns="90000" bIns="288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2" name="Google Shape;1432;p47"/>
            <p:cNvSpPr/>
            <p:nvPr/>
          </p:nvSpPr>
          <p:spPr>
            <a:xfrm>
              <a:off x="6932805" y="1988999"/>
              <a:ext cx="60480" cy="71280"/>
            </a:xfrm>
            <a:custGeom>
              <a:avLst/>
              <a:gdLst/>
              <a:ahLst/>
              <a:cxnLst/>
              <a:rect l="l" t="t" r="r" b="b"/>
              <a:pathLst>
                <a:path w="168" h="198" extrusionOk="0">
                  <a:moveTo>
                    <a:pt x="168" y="29"/>
                  </a:moveTo>
                  <a:cubicBezTo>
                    <a:pt x="154" y="89"/>
                    <a:pt x="140" y="145"/>
                    <a:pt x="124" y="194"/>
                  </a:cubicBezTo>
                  <a:cubicBezTo>
                    <a:pt x="116" y="196"/>
                    <a:pt x="108" y="198"/>
                    <a:pt x="99" y="198"/>
                  </a:cubicBezTo>
                  <a:cubicBezTo>
                    <a:pt x="44" y="198"/>
                    <a:pt x="0" y="153"/>
                    <a:pt x="0" y="99"/>
                  </a:cubicBezTo>
                  <a:cubicBezTo>
                    <a:pt x="0" y="45"/>
                    <a:pt x="44" y="0"/>
                    <a:pt x="99" y="0"/>
                  </a:cubicBezTo>
                  <a:cubicBezTo>
                    <a:pt x="126" y="0"/>
                    <a:pt x="151" y="11"/>
                    <a:pt x="168" y="29"/>
                  </a:cubicBezTo>
                  <a:close/>
                </a:path>
              </a:pathLst>
            </a:custGeom>
            <a:solidFill>
              <a:schemeClr val="accent3"/>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3" name="Google Shape;1433;p47"/>
            <p:cNvSpPr/>
            <p:nvPr/>
          </p:nvSpPr>
          <p:spPr>
            <a:xfrm>
              <a:off x="6680085" y="1919159"/>
              <a:ext cx="71280" cy="71280"/>
            </a:xfrm>
            <a:custGeom>
              <a:avLst/>
              <a:gdLst/>
              <a:ahLst/>
              <a:cxnLst/>
              <a:rect l="l" t="t" r="r" b="b"/>
              <a:pathLst>
                <a:path w="198" h="198" extrusionOk="0">
                  <a:moveTo>
                    <a:pt x="198" y="99"/>
                  </a:moveTo>
                  <a:cubicBezTo>
                    <a:pt x="198" y="154"/>
                    <a:pt x="153" y="198"/>
                    <a:pt x="99" y="198"/>
                  </a:cubicBezTo>
                  <a:cubicBezTo>
                    <a:pt x="45" y="198"/>
                    <a:pt x="0" y="154"/>
                    <a:pt x="0" y="99"/>
                  </a:cubicBezTo>
                  <a:cubicBezTo>
                    <a:pt x="0" y="44"/>
                    <a:pt x="45" y="0"/>
                    <a:pt x="99" y="0"/>
                  </a:cubicBezTo>
                  <a:cubicBezTo>
                    <a:pt x="153" y="0"/>
                    <a:pt x="198" y="44"/>
                    <a:pt x="198" y="99"/>
                  </a:cubicBezTo>
                  <a:close/>
                </a:path>
              </a:pathLst>
            </a:custGeom>
            <a:solidFill>
              <a:schemeClr val="accent3"/>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4" name="Google Shape;1434;p47"/>
            <p:cNvSpPr/>
            <p:nvPr/>
          </p:nvSpPr>
          <p:spPr>
            <a:xfrm>
              <a:off x="6708525" y="1873439"/>
              <a:ext cx="23760" cy="33120"/>
            </a:xfrm>
            <a:custGeom>
              <a:avLst/>
              <a:gdLst/>
              <a:ahLst/>
              <a:cxnLst/>
              <a:rect l="l" t="t" r="r" b="b"/>
              <a:pathLst>
                <a:path w="66" h="92" extrusionOk="0">
                  <a:moveTo>
                    <a:pt x="64" y="53"/>
                  </a:moveTo>
                  <a:cubicBezTo>
                    <a:pt x="59" y="78"/>
                    <a:pt x="40" y="95"/>
                    <a:pt x="23" y="91"/>
                  </a:cubicBezTo>
                  <a:cubicBezTo>
                    <a:pt x="5" y="87"/>
                    <a:pt x="-4" y="64"/>
                    <a:pt x="1" y="39"/>
                  </a:cubicBezTo>
                  <a:cubicBezTo>
                    <a:pt x="7" y="14"/>
                    <a:pt x="26" y="-3"/>
                    <a:pt x="43" y="1"/>
                  </a:cubicBezTo>
                  <a:cubicBezTo>
                    <a:pt x="60" y="4"/>
                    <a:pt x="70" y="28"/>
                    <a:pt x="64" y="53"/>
                  </a:cubicBezTo>
                  <a:close/>
                </a:path>
              </a:pathLst>
            </a:custGeom>
            <a:solidFill>
              <a:srgbClr val="101B4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5" name="Google Shape;1435;p47"/>
            <p:cNvSpPr/>
            <p:nvPr/>
          </p:nvSpPr>
          <p:spPr>
            <a:xfrm>
              <a:off x="6943965" y="1924919"/>
              <a:ext cx="23400" cy="33120"/>
            </a:xfrm>
            <a:custGeom>
              <a:avLst/>
              <a:gdLst/>
              <a:ahLst/>
              <a:cxnLst/>
              <a:rect l="l" t="t" r="r" b="b"/>
              <a:pathLst>
                <a:path w="65" h="92" extrusionOk="0">
                  <a:moveTo>
                    <a:pt x="63" y="53"/>
                  </a:moveTo>
                  <a:cubicBezTo>
                    <a:pt x="58" y="78"/>
                    <a:pt x="39" y="95"/>
                    <a:pt x="22" y="92"/>
                  </a:cubicBezTo>
                  <a:cubicBezTo>
                    <a:pt x="5" y="88"/>
                    <a:pt x="-4" y="64"/>
                    <a:pt x="1" y="39"/>
                  </a:cubicBezTo>
                  <a:cubicBezTo>
                    <a:pt x="6" y="14"/>
                    <a:pt x="25" y="-3"/>
                    <a:pt x="42" y="1"/>
                  </a:cubicBezTo>
                  <a:cubicBezTo>
                    <a:pt x="59" y="5"/>
                    <a:pt x="68" y="28"/>
                    <a:pt x="63" y="53"/>
                  </a:cubicBezTo>
                  <a:close/>
                </a:path>
              </a:pathLst>
            </a:custGeom>
            <a:solidFill>
              <a:srgbClr val="101B4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6" name="Google Shape;1436;p47"/>
            <p:cNvSpPr/>
            <p:nvPr/>
          </p:nvSpPr>
          <p:spPr>
            <a:xfrm>
              <a:off x="6727965" y="1997279"/>
              <a:ext cx="139680" cy="104760"/>
            </a:xfrm>
            <a:custGeom>
              <a:avLst/>
              <a:gdLst/>
              <a:ahLst/>
              <a:cxnLst/>
              <a:rect l="l" t="t" r="r" b="b"/>
              <a:pathLst>
                <a:path w="388" h="291" extrusionOk="0">
                  <a:moveTo>
                    <a:pt x="376" y="188"/>
                  </a:moveTo>
                  <a:cubicBezTo>
                    <a:pt x="358" y="223"/>
                    <a:pt x="324" y="252"/>
                    <a:pt x="283" y="271"/>
                  </a:cubicBezTo>
                  <a:cubicBezTo>
                    <a:pt x="252" y="285"/>
                    <a:pt x="217" y="292"/>
                    <a:pt x="181" y="291"/>
                  </a:cubicBezTo>
                  <a:cubicBezTo>
                    <a:pt x="128" y="288"/>
                    <a:pt x="83" y="256"/>
                    <a:pt x="52" y="215"/>
                  </a:cubicBezTo>
                  <a:cubicBezTo>
                    <a:pt x="-7" y="135"/>
                    <a:pt x="-20" y="19"/>
                    <a:pt x="35" y="4"/>
                  </a:cubicBezTo>
                  <a:cubicBezTo>
                    <a:pt x="94" y="-13"/>
                    <a:pt x="138" y="30"/>
                    <a:pt x="179" y="55"/>
                  </a:cubicBezTo>
                  <a:cubicBezTo>
                    <a:pt x="219" y="79"/>
                    <a:pt x="260" y="90"/>
                    <a:pt x="303" y="101"/>
                  </a:cubicBezTo>
                  <a:cubicBezTo>
                    <a:pt x="361" y="116"/>
                    <a:pt x="411" y="126"/>
                    <a:pt x="376" y="188"/>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7" name="Google Shape;1437;p47"/>
            <p:cNvSpPr/>
            <p:nvPr/>
          </p:nvSpPr>
          <p:spPr>
            <a:xfrm>
              <a:off x="6827325" y="1866599"/>
              <a:ext cx="70200" cy="135360"/>
            </a:xfrm>
            <a:custGeom>
              <a:avLst/>
              <a:gdLst/>
              <a:ahLst/>
              <a:cxnLst/>
              <a:rect l="l" t="t" r="r" b="b"/>
              <a:pathLst>
                <a:path w="195" h="376" extrusionOk="0">
                  <a:moveTo>
                    <a:pt x="11" y="376"/>
                  </a:moveTo>
                  <a:lnTo>
                    <a:pt x="182" y="376"/>
                  </a:lnTo>
                  <a:cubicBezTo>
                    <a:pt x="189" y="376"/>
                    <a:pt x="195" y="371"/>
                    <a:pt x="195" y="364"/>
                  </a:cubicBezTo>
                  <a:lnTo>
                    <a:pt x="195" y="12"/>
                  </a:lnTo>
                  <a:cubicBezTo>
                    <a:pt x="195" y="-4"/>
                    <a:pt x="170" y="-4"/>
                    <a:pt x="170" y="12"/>
                  </a:cubicBezTo>
                  <a:lnTo>
                    <a:pt x="170" y="304"/>
                  </a:lnTo>
                  <a:cubicBezTo>
                    <a:pt x="170" y="321"/>
                    <a:pt x="169" y="340"/>
                    <a:pt x="170" y="358"/>
                  </a:cubicBezTo>
                  <a:cubicBezTo>
                    <a:pt x="171" y="370"/>
                    <a:pt x="167" y="356"/>
                    <a:pt x="181" y="352"/>
                  </a:cubicBezTo>
                  <a:cubicBezTo>
                    <a:pt x="175" y="354"/>
                    <a:pt x="159" y="352"/>
                    <a:pt x="153" y="352"/>
                  </a:cubicBezTo>
                  <a:cubicBezTo>
                    <a:pt x="108" y="345"/>
                    <a:pt x="57" y="352"/>
                    <a:pt x="11" y="352"/>
                  </a:cubicBezTo>
                  <a:cubicBezTo>
                    <a:pt x="-4" y="352"/>
                    <a:pt x="-4" y="376"/>
                    <a:pt x="11" y="37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38" name="Google Shape;1438;p47"/>
            <p:cNvSpPr/>
            <p:nvPr/>
          </p:nvSpPr>
          <p:spPr>
            <a:xfrm>
              <a:off x="6746685" y="2071439"/>
              <a:ext cx="83160" cy="30600"/>
            </a:xfrm>
            <a:custGeom>
              <a:avLst/>
              <a:gdLst/>
              <a:ahLst/>
              <a:cxnLst/>
              <a:rect l="l" t="t" r="r" b="b"/>
              <a:pathLst>
                <a:path w="231" h="85" extrusionOk="0">
                  <a:moveTo>
                    <a:pt x="231" y="65"/>
                  </a:moveTo>
                  <a:cubicBezTo>
                    <a:pt x="200" y="79"/>
                    <a:pt x="165" y="86"/>
                    <a:pt x="129" y="85"/>
                  </a:cubicBezTo>
                  <a:cubicBezTo>
                    <a:pt x="76" y="82"/>
                    <a:pt x="31" y="50"/>
                    <a:pt x="0" y="9"/>
                  </a:cubicBezTo>
                  <a:cubicBezTo>
                    <a:pt x="50" y="-3"/>
                    <a:pt x="157" y="-15"/>
                    <a:pt x="231" y="65"/>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39" name="Google Shape;1439;p47"/>
            <p:cNvSpPr/>
            <p:nvPr/>
          </p:nvSpPr>
          <p:spPr>
            <a:xfrm>
              <a:off x="6475605" y="1954799"/>
              <a:ext cx="231480" cy="486720"/>
            </a:xfrm>
            <a:custGeom>
              <a:avLst/>
              <a:gdLst/>
              <a:ahLst/>
              <a:cxnLst/>
              <a:rect l="l" t="t" r="r" b="b"/>
              <a:pathLst>
                <a:path w="643" h="1352" extrusionOk="0">
                  <a:moveTo>
                    <a:pt x="643" y="1170"/>
                  </a:moveTo>
                  <a:cubicBezTo>
                    <a:pt x="644" y="1188"/>
                    <a:pt x="594" y="1259"/>
                    <a:pt x="555" y="1305"/>
                  </a:cubicBezTo>
                  <a:cubicBezTo>
                    <a:pt x="535" y="1328"/>
                    <a:pt x="518" y="1346"/>
                    <a:pt x="512" y="1348"/>
                  </a:cubicBezTo>
                  <a:cubicBezTo>
                    <a:pt x="451" y="1367"/>
                    <a:pt x="294" y="1320"/>
                    <a:pt x="233" y="1302"/>
                  </a:cubicBezTo>
                  <a:cubicBezTo>
                    <a:pt x="143" y="1274"/>
                    <a:pt x="68" y="1188"/>
                    <a:pt x="25" y="1106"/>
                  </a:cubicBezTo>
                  <a:cubicBezTo>
                    <a:pt x="-24" y="1012"/>
                    <a:pt x="13" y="845"/>
                    <a:pt x="21" y="745"/>
                  </a:cubicBezTo>
                  <a:cubicBezTo>
                    <a:pt x="35" y="575"/>
                    <a:pt x="47" y="407"/>
                    <a:pt x="61" y="238"/>
                  </a:cubicBezTo>
                  <a:cubicBezTo>
                    <a:pt x="68" y="159"/>
                    <a:pt x="74" y="80"/>
                    <a:pt x="80" y="0"/>
                  </a:cubicBezTo>
                  <a:lnTo>
                    <a:pt x="620" y="584"/>
                  </a:lnTo>
                  <a:cubicBezTo>
                    <a:pt x="620" y="584"/>
                    <a:pt x="622" y="642"/>
                    <a:pt x="625" y="722"/>
                  </a:cubicBezTo>
                  <a:cubicBezTo>
                    <a:pt x="632" y="892"/>
                    <a:pt x="643" y="1163"/>
                    <a:pt x="643" y="1170"/>
                  </a:cubicBezTo>
                  <a:close/>
                </a:path>
              </a:pathLst>
            </a:custGeom>
            <a:solidFill>
              <a:srgbClr val="8354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0" name="Google Shape;1440;p47"/>
            <p:cNvSpPr/>
            <p:nvPr/>
          </p:nvSpPr>
          <p:spPr>
            <a:xfrm>
              <a:off x="6604485" y="2181599"/>
              <a:ext cx="102600" cy="243000"/>
            </a:xfrm>
            <a:custGeom>
              <a:avLst/>
              <a:gdLst/>
              <a:ahLst/>
              <a:cxnLst/>
              <a:rect l="l" t="t" r="r" b="b"/>
              <a:pathLst>
                <a:path w="285" h="675" extrusionOk="0">
                  <a:moveTo>
                    <a:pt x="285" y="540"/>
                  </a:moveTo>
                  <a:cubicBezTo>
                    <a:pt x="286" y="558"/>
                    <a:pt x="236" y="629"/>
                    <a:pt x="197" y="675"/>
                  </a:cubicBezTo>
                  <a:cubicBezTo>
                    <a:pt x="-31" y="618"/>
                    <a:pt x="2" y="0"/>
                    <a:pt x="2" y="0"/>
                  </a:cubicBezTo>
                  <a:lnTo>
                    <a:pt x="267" y="92"/>
                  </a:lnTo>
                  <a:cubicBezTo>
                    <a:pt x="274" y="262"/>
                    <a:pt x="285" y="533"/>
                    <a:pt x="285" y="540"/>
                  </a:cubicBezTo>
                  <a:close/>
                </a:path>
              </a:pathLst>
            </a:custGeom>
            <a:solidFill>
              <a:srgbClr val="66422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1" name="Google Shape;1441;p47"/>
            <p:cNvSpPr/>
            <p:nvPr/>
          </p:nvSpPr>
          <p:spPr>
            <a:xfrm>
              <a:off x="6444285" y="2275199"/>
              <a:ext cx="321480" cy="318240"/>
            </a:xfrm>
            <a:custGeom>
              <a:avLst/>
              <a:gdLst/>
              <a:ahLst/>
              <a:cxnLst/>
              <a:rect l="l" t="t" r="r" b="b"/>
              <a:pathLst>
                <a:path w="893" h="884" extrusionOk="0">
                  <a:moveTo>
                    <a:pt x="87" y="0"/>
                  </a:moveTo>
                  <a:cubicBezTo>
                    <a:pt x="87" y="0"/>
                    <a:pt x="-33" y="154"/>
                    <a:pt x="8" y="373"/>
                  </a:cubicBezTo>
                  <a:cubicBezTo>
                    <a:pt x="43" y="558"/>
                    <a:pt x="393" y="865"/>
                    <a:pt x="393" y="865"/>
                  </a:cubicBezTo>
                  <a:lnTo>
                    <a:pt x="519" y="550"/>
                  </a:lnTo>
                  <a:lnTo>
                    <a:pt x="639" y="884"/>
                  </a:lnTo>
                  <a:cubicBezTo>
                    <a:pt x="639" y="884"/>
                    <a:pt x="953" y="568"/>
                    <a:pt x="883" y="278"/>
                  </a:cubicBezTo>
                  <a:cubicBezTo>
                    <a:pt x="831" y="39"/>
                    <a:pt x="720" y="23"/>
                    <a:pt x="720" y="23"/>
                  </a:cubicBezTo>
                  <a:cubicBezTo>
                    <a:pt x="720" y="23"/>
                    <a:pt x="715" y="397"/>
                    <a:pt x="501" y="412"/>
                  </a:cubicBezTo>
                  <a:cubicBezTo>
                    <a:pt x="218" y="432"/>
                    <a:pt x="87" y="0"/>
                    <a:pt x="87"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2" name="Google Shape;1442;p47"/>
            <p:cNvSpPr/>
            <p:nvPr/>
          </p:nvSpPr>
          <p:spPr>
            <a:xfrm>
              <a:off x="6143685" y="3579119"/>
              <a:ext cx="546480" cy="395280"/>
            </a:xfrm>
            <a:custGeom>
              <a:avLst/>
              <a:gdLst/>
              <a:ahLst/>
              <a:cxnLst/>
              <a:rect l="l" t="t" r="r" b="b"/>
              <a:pathLst>
                <a:path w="1518" h="1098" extrusionOk="0">
                  <a:moveTo>
                    <a:pt x="1317" y="201"/>
                  </a:moveTo>
                  <a:cubicBezTo>
                    <a:pt x="1317" y="201"/>
                    <a:pt x="921" y="19"/>
                    <a:pt x="688" y="1"/>
                  </a:cubicBezTo>
                  <a:cubicBezTo>
                    <a:pt x="472" y="-15"/>
                    <a:pt x="370" y="110"/>
                    <a:pt x="457" y="161"/>
                  </a:cubicBezTo>
                  <a:cubicBezTo>
                    <a:pt x="545" y="212"/>
                    <a:pt x="712" y="235"/>
                    <a:pt x="712" y="235"/>
                  </a:cubicBezTo>
                  <a:cubicBezTo>
                    <a:pt x="712" y="235"/>
                    <a:pt x="0" y="519"/>
                    <a:pt x="0" y="613"/>
                  </a:cubicBezTo>
                  <a:cubicBezTo>
                    <a:pt x="0" y="707"/>
                    <a:pt x="159" y="712"/>
                    <a:pt x="159" y="712"/>
                  </a:cubicBezTo>
                  <a:cubicBezTo>
                    <a:pt x="159" y="712"/>
                    <a:pt x="126" y="867"/>
                    <a:pt x="314" y="884"/>
                  </a:cubicBezTo>
                  <a:cubicBezTo>
                    <a:pt x="286" y="950"/>
                    <a:pt x="424" y="1104"/>
                    <a:pt x="611" y="1098"/>
                  </a:cubicBezTo>
                  <a:cubicBezTo>
                    <a:pt x="799" y="1093"/>
                    <a:pt x="1367" y="911"/>
                    <a:pt x="1488" y="569"/>
                  </a:cubicBezTo>
                  <a:cubicBezTo>
                    <a:pt x="1610" y="227"/>
                    <a:pt x="1317" y="201"/>
                    <a:pt x="1317" y="201"/>
                  </a:cubicBezTo>
                  <a:close/>
                </a:path>
              </a:pathLst>
            </a:custGeom>
            <a:solidFill>
              <a:srgbClr val="F7BC9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3" name="Google Shape;1443;p47"/>
            <p:cNvSpPr/>
            <p:nvPr/>
          </p:nvSpPr>
          <p:spPr>
            <a:xfrm>
              <a:off x="6172485" y="3775319"/>
              <a:ext cx="194760" cy="59760"/>
            </a:xfrm>
            <a:custGeom>
              <a:avLst/>
              <a:gdLst/>
              <a:ahLst/>
              <a:cxnLst/>
              <a:rect l="l" t="t" r="r" b="b"/>
              <a:pathLst>
                <a:path w="541" h="166" extrusionOk="0">
                  <a:moveTo>
                    <a:pt x="0" y="153"/>
                  </a:moveTo>
                  <a:cubicBezTo>
                    <a:pt x="0" y="153"/>
                    <a:pt x="178" y="232"/>
                    <a:pt x="541" y="0"/>
                  </a:cubicBezTo>
                  <a:lnTo>
                    <a:pt x="0" y="153"/>
                  </a:lnTo>
                  <a:close/>
                </a:path>
              </a:pathLst>
            </a:custGeom>
            <a:solidFill>
              <a:srgbClr val="EF907B"/>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4" name="Google Shape;1444;p47"/>
            <p:cNvSpPr/>
            <p:nvPr/>
          </p:nvSpPr>
          <p:spPr>
            <a:xfrm>
              <a:off x="6256725" y="3847319"/>
              <a:ext cx="150480" cy="50040"/>
            </a:xfrm>
            <a:custGeom>
              <a:avLst/>
              <a:gdLst/>
              <a:ahLst/>
              <a:cxnLst/>
              <a:rect l="l" t="t" r="r" b="b"/>
              <a:pathLst>
                <a:path w="418" h="139" extrusionOk="0">
                  <a:moveTo>
                    <a:pt x="0" y="139"/>
                  </a:moveTo>
                  <a:cubicBezTo>
                    <a:pt x="0" y="139"/>
                    <a:pt x="267" y="153"/>
                    <a:pt x="418" y="0"/>
                  </a:cubicBezTo>
                  <a:lnTo>
                    <a:pt x="0" y="139"/>
                  </a:lnTo>
                  <a:close/>
                </a:path>
              </a:pathLst>
            </a:custGeom>
            <a:solidFill>
              <a:srgbClr val="EF907B"/>
            </a:solidFill>
            <a:ln>
              <a:noFill/>
            </a:ln>
          </p:spPr>
          <p:txBody>
            <a:bodyPr spcFirstLastPara="1" wrap="square" lIns="90000" tIns="5025" rIns="90000" bIns="50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5" name="Google Shape;1445;p47"/>
            <p:cNvSpPr/>
            <p:nvPr/>
          </p:nvSpPr>
          <p:spPr>
            <a:xfrm>
              <a:off x="7242045" y="2605679"/>
              <a:ext cx="1441080" cy="1202760"/>
            </a:xfrm>
            <a:custGeom>
              <a:avLst/>
              <a:gdLst/>
              <a:ahLst/>
              <a:cxnLst/>
              <a:rect l="l" t="t" r="r" b="b"/>
              <a:pathLst>
                <a:path w="4003" h="3341" extrusionOk="0">
                  <a:moveTo>
                    <a:pt x="0" y="2125"/>
                  </a:moveTo>
                  <a:cubicBezTo>
                    <a:pt x="0" y="2125"/>
                    <a:pt x="7" y="965"/>
                    <a:pt x="697" y="496"/>
                  </a:cubicBezTo>
                  <a:cubicBezTo>
                    <a:pt x="1389" y="27"/>
                    <a:pt x="2258" y="-28"/>
                    <a:pt x="2494" y="9"/>
                  </a:cubicBezTo>
                  <a:cubicBezTo>
                    <a:pt x="2729" y="45"/>
                    <a:pt x="3438" y="58"/>
                    <a:pt x="3913" y="854"/>
                  </a:cubicBezTo>
                  <a:cubicBezTo>
                    <a:pt x="4388" y="1650"/>
                    <a:pt x="2833" y="2329"/>
                    <a:pt x="2833" y="2329"/>
                  </a:cubicBezTo>
                  <a:lnTo>
                    <a:pt x="1184" y="2989"/>
                  </a:lnTo>
                  <a:lnTo>
                    <a:pt x="759" y="3341"/>
                  </a:lnTo>
                  <a:lnTo>
                    <a:pt x="74" y="3088"/>
                  </a:lnTo>
                  <a:lnTo>
                    <a:pt x="0" y="2125"/>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6" name="Google Shape;1446;p47"/>
            <p:cNvSpPr/>
            <p:nvPr/>
          </p:nvSpPr>
          <p:spPr>
            <a:xfrm>
              <a:off x="7947285" y="2731679"/>
              <a:ext cx="866880" cy="1047600"/>
            </a:xfrm>
            <a:custGeom>
              <a:avLst/>
              <a:gdLst/>
              <a:ahLst/>
              <a:cxnLst/>
              <a:rect l="l" t="t" r="r" b="b"/>
              <a:pathLst>
                <a:path w="2408" h="2910" extrusionOk="0">
                  <a:moveTo>
                    <a:pt x="1512" y="0"/>
                  </a:moveTo>
                  <a:cubicBezTo>
                    <a:pt x="1512" y="0"/>
                    <a:pt x="2483" y="619"/>
                    <a:pt x="2404" y="2521"/>
                  </a:cubicBezTo>
                  <a:cubicBezTo>
                    <a:pt x="2408" y="3152"/>
                    <a:pt x="177" y="2826"/>
                    <a:pt x="177" y="2826"/>
                  </a:cubicBezTo>
                  <a:lnTo>
                    <a:pt x="102" y="2401"/>
                  </a:lnTo>
                  <a:lnTo>
                    <a:pt x="0" y="2068"/>
                  </a:lnTo>
                  <a:lnTo>
                    <a:pt x="1389" y="1999"/>
                  </a:lnTo>
                  <a:cubicBezTo>
                    <a:pt x="1389" y="1999"/>
                    <a:pt x="916" y="266"/>
                    <a:pt x="1512" y="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47" name="Google Shape;1447;p47"/>
            <p:cNvSpPr/>
            <p:nvPr/>
          </p:nvSpPr>
          <p:spPr>
            <a:xfrm>
              <a:off x="8350845" y="3116519"/>
              <a:ext cx="102240" cy="345240"/>
            </a:xfrm>
            <a:custGeom>
              <a:avLst/>
              <a:gdLst/>
              <a:ahLst/>
              <a:cxnLst/>
              <a:rect l="l" t="t" r="r" b="b"/>
              <a:pathLst>
                <a:path w="284" h="959" extrusionOk="0">
                  <a:moveTo>
                    <a:pt x="284" y="948"/>
                  </a:moveTo>
                  <a:cubicBezTo>
                    <a:pt x="195" y="634"/>
                    <a:pt x="106" y="320"/>
                    <a:pt x="18" y="6"/>
                  </a:cubicBezTo>
                  <a:cubicBezTo>
                    <a:pt x="15" y="-5"/>
                    <a:pt x="-2" y="0"/>
                    <a:pt x="0" y="10"/>
                  </a:cubicBezTo>
                  <a:cubicBezTo>
                    <a:pt x="89" y="325"/>
                    <a:pt x="178" y="639"/>
                    <a:pt x="267" y="953"/>
                  </a:cubicBezTo>
                  <a:cubicBezTo>
                    <a:pt x="270" y="964"/>
                    <a:pt x="287" y="959"/>
                    <a:pt x="284" y="948"/>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8" name="Google Shape;1448;p47"/>
            <p:cNvSpPr/>
            <p:nvPr/>
          </p:nvSpPr>
          <p:spPr>
            <a:xfrm>
              <a:off x="7500165" y="2815559"/>
              <a:ext cx="483840" cy="781200"/>
            </a:xfrm>
            <a:custGeom>
              <a:avLst/>
              <a:gdLst/>
              <a:ahLst/>
              <a:cxnLst/>
              <a:rect l="l" t="t" r="r" b="b"/>
              <a:pathLst>
                <a:path w="1344" h="2170" extrusionOk="0">
                  <a:moveTo>
                    <a:pt x="23" y="2170"/>
                  </a:moveTo>
                  <a:lnTo>
                    <a:pt x="0" y="2164"/>
                  </a:lnTo>
                  <a:cubicBezTo>
                    <a:pt x="273" y="1198"/>
                    <a:pt x="1315" y="12"/>
                    <a:pt x="1326" y="0"/>
                  </a:cubicBezTo>
                  <a:lnTo>
                    <a:pt x="1344" y="15"/>
                  </a:lnTo>
                  <a:cubicBezTo>
                    <a:pt x="1333" y="28"/>
                    <a:pt x="295" y="1211"/>
                    <a:pt x="23" y="217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49" name="Google Shape;1449;p47"/>
            <p:cNvSpPr/>
            <p:nvPr/>
          </p:nvSpPr>
          <p:spPr>
            <a:xfrm>
              <a:off x="7971045" y="2756159"/>
              <a:ext cx="25560" cy="25200"/>
            </a:xfrm>
            <a:custGeom>
              <a:avLst/>
              <a:gdLst/>
              <a:ahLst/>
              <a:cxnLst/>
              <a:rect l="l" t="t" r="r" b="b"/>
              <a:pathLst>
                <a:path w="71" h="70" extrusionOk="0">
                  <a:moveTo>
                    <a:pt x="71" y="35"/>
                  </a:moveTo>
                  <a:cubicBezTo>
                    <a:pt x="71" y="54"/>
                    <a:pt x="55" y="70"/>
                    <a:pt x="36" y="70"/>
                  </a:cubicBezTo>
                  <a:cubicBezTo>
                    <a:pt x="17" y="70"/>
                    <a:pt x="0" y="54"/>
                    <a:pt x="0" y="35"/>
                  </a:cubicBezTo>
                  <a:cubicBezTo>
                    <a:pt x="0" y="15"/>
                    <a:pt x="17" y="0"/>
                    <a:pt x="36" y="0"/>
                  </a:cubicBezTo>
                  <a:cubicBezTo>
                    <a:pt x="55" y="0"/>
                    <a:pt x="71" y="15"/>
                    <a:pt x="71" y="35"/>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0" name="Google Shape;1450;p47"/>
            <p:cNvSpPr/>
            <p:nvPr/>
          </p:nvSpPr>
          <p:spPr>
            <a:xfrm>
              <a:off x="7573245" y="1695239"/>
              <a:ext cx="678600" cy="587520"/>
            </a:xfrm>
            <a:custGeom>
              <a:avLst/>
              <a:gdLst/>
              <a:ahLst/>
              <a:cxnLst/>
              <a:rect l="l" t="t" r="r" b="b"/>
              <a:pathLst>
                <a:path w="1885" h="1632" extrusionOk="0">
                  <a:moveTo>
                    <a:pt x="1575" y="1632"/>
                  </a:moveTo>
                  <a:cubicBezTo>
                    <a:pt x="1575" y="1632"/>
                    <a:pt x="1829" y="1650"/>
                    <a:pt x="1874" y="1361"/>
                  </a:cubicBezTo>
                  <a:cubicBezTo>
                    <a:pt x="1919" y="1072"/>
                    <a:pt x="1808" y="764"/>
                    <a:pt x="1808" y="764"/>
                  </a:cubicBezTo>
                  <a:cubicBezTo>
                    <a:pt x="1808" y="764"/>
                    <a:pt x="1959" y="359"/>
                    <a:pt x="1730" y="253"/>
                  </a:cubicBezTo>
                  <a:cubicBezTo>
                    <a:pt x="1500" y="147"/>
                    <a:pt x="865" y="344"/>
                    <a:pt x="702" y="223"/>
                  </a:cubicBezTo>
                  <a:cubicBezTo>
                    <a:pt x="540" y="101"/>
                    <a:pt x="499" y="-25"/>
                    <a:pt x="423" y="5"/>
                  </a:cubicBezTo>
                  <a:cubicBezTo>
                    <a:pt x="347" y="35"/>
                    <a:pt x="423" y="197"/>
                    <a:pt x="423" y="197"/>
                  </a:cubicBezTo>
                  <a:cubicBezTo>
                    <a:pt x="329" y="76"/>
                    <a:pt x="149" y="-5"/>
                    <a:pt x="47" y="154"/>
                  </a:cubicBezTo>
                  <a:cubicBezTo>
                    <a:pt x="-112" y="399"/>
                    <a:pt x="171" y="679"/>
                    <a:pt x="403" y="723"/>
                  </a:cubicBezTo>
                  <a:cubicBezTo>
                    <a:pt x="726" y="784"/>
                    <a:pt x="1543" y="910"/>
                    <a:pt x="1543" y="910"/>
                  </a:cubicBezTo>
                  <a:lnTo>
                    <a:pt x="1575" y="1632"/>
                  </a:lnTo>
                  <a:close/>
                </a:path>
              </a:pathLst>
            </a:custGeom>
            <a:solidFill>
              <a:srgbClr val="F1C23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1" name="Google Shape;1451;p47"/>
            <p:cNvSpPr/>
            <p:nvPr/>
          </p:nvSpPr>
          <p:spPr>
            <a:xfrm>
              <a:off x="7660725" y="1810799"/>
              <a:ext cx="512280" cy="608040"/>
            </a:xfrm>
            <a:custGeom>
              <a:avLst/>
              <a:gdLst/>
              <a:ahLst/>
              <a:cxnLst/>
              <a:rect l="l" t="t" r="r" b="b"/>
              <a:pathLst>
                <a:path w="1423" h="1689" extrusionOk="0">
                  <a:moveTo>
                    <a:pt x="1423" y="499"/>
                  </a:moveTo>
                  <a:lnTo>
                    <a:pt x="1416" y="714"/>
                  </a:lnTo>
                  <a:lnTo>
                    <a:pt x="1404" y="1530"/>
                  </a:lnTo>
                  <a:cubicBezTo>
                    <a:pt x="1404" y="1530"/>
                    <a:pt x="687" y="1686"/>
                    <a:pt x="474" y="1689"/>
                  </a:cubicBezTo>
                  <a:cubicBezTo>
                    <a:pt x="237" y="1693"/>
                    <a:pt x="119" y="1447"/>
                    <a:pt x="69" y="1249"/>
                  </a:cubicBezTo>
                  <a:cubicBezTo>
                    <a:pt x="17" y="1049"/>
                    <a:pt x="-43" y="290"/>
                    <a:pt x="44" y="163"/>
                  </a:cubicBezTo>
                  <a:cubicBezTo>
                    <a:pt x="50" y="155"/>
                    <a:pt x="57" y="146"/>
                    <a:pt x="65" y="138"/>
                  </a:cubicBezTo>
                  <a:cubicBezTo>
                    <a:pt x="185" y="18"/>
                    <a:pt x="328" y="14"/>
                    <a:pt x="338" y="12"/>
                  </a:cubicBezTo>
                  <a:cubicBezTo>
                    <a:pt x="363" y="8"/>
                    <a:pt x="406" y="6"/>
                    <a:pt x="459" y="4"/>
                  </a:cubicBezTo>
                  <a:cubicBezTo>
                    <a:pt x="673" y="-5"/>
                    <a:pt x="1055" y="2"/>
                    <a:pt x="1063" y="12"/>
                  </a:cubicBezTo>
                  <a:cubicBezTo>
                    <a:pt x="1074" y="26"/>
                    <a:pt x="1423" y="499"/>
                    <a:pt x="1423" y="499"/>
                  </a:cubicBezTo>
                  <a:close/>
                </a:path>
              </a:pathLst>
            </a:custGeom>
            <a:solidFill>
              <a:srgbClr val="FFD4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2" name="Google Shape;1452;p47"/>
            <p:cNvSpPr/>
            <p:nvPr/>
          </p:nvSpPr>
          <p:spPr>
            <a:xfrm>
              <a:off x="8128725" y="2058479"/>
              <a:ext cx="159120" cy="159120"/>
            </a:xfrm>
            <a:custGeom>
              <a:avLst/>
              <a:gdLst/>
              <a:ahLst/>
              <a:cxnLst/>
              <a:rect l="l" t="t" r="r" b="b"/>
              <a:pathLst>
                <a:path w="442" h="442" extrusionOk="0">
                  <a:moveTo>
                    <a:pt x="442" y="221"/>
                  </a:moveTo>
                  <a:cubicBezTo>
                    <a:pt x="442" y="343"/>
                    <a:pt x="343" y="442"/>
                    <a:pt x="221" y="442"/>
                  </a:cubicBezTo>
                  <a:cubicBezTo>
                    <a:pt x="99" y="442"/>
                    <a:pt x="0" y="343"/>
                    <a:pt x="0" y="221"/>
                  </a:cubicBezTo>
                  <a:cubicBezTo>
                    <a:pt x="0" y="99"/>
                    <a:pt x="99" y="0"/>
                    <a:pt x="221" y="0"/>
                  </a:cubicBezTo>
                  <a:cubicBezTo>
                    <a:pt x="343" y="0"/>
                    <a:pt x="442" y="99"/>
                    <a:pt x="442" y="221"/>
                  </a:cubicBezTo>
                  <a:close/>
                </a:path>
              </a:pathLst>
            </a:custGeom>
            <a:solidFill>
              <a:srgbClr val="FFD4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3" name="Google Shape;1453;p47"/>
            <p:cNvSpPr/>
            <p:nvPr/>
          </p:nvSpPr>
          <p:spPr>
            <a:xfrm>
              <a:off x="7926045" y="2257919"/>
              <a:ext cx="246960" cy="405000"/>
            </a:xfrm>
            <a:custGeom>
              <a:avLst/>
              <a:gdLst/>
              <a:ahLst/>
              <a:cxnLst/>
              <a:rect l="l" t="t" r="r" b="b"/>
              <a:pathLst>
                <a:path w="686" h="1125" extrusionOk="0">
                  <a:moveTo>
                    <a:pt x="686" y="1056"/>
                  </a:moveTo>
                  <a:cubicBezTo>
                    <a:pt x="362" y="1206"/>
                    <a:pt x="0" y="1065"/>
                    <a:pt x="0" y="1065"/>
                  </a:cubicBezTo>
                  <a:lnTo>
                    <a:pt x="4" y="995"/>
                  </a:lnTo>
                  <a:lnTo>
                    <a:pt x="38" y="410"/>
                  </a:lnTo>
                  <a:lnTo>
                    <a:pt x="45" y="305"/>
                  </a:lnTo>
                  <a:lnTo>
                    <a:pt x="660" y="0"/>
                  </a:lnTo>
                  <a:lnTo>
                    <a:pt x="686" y="1056"/>
                  </a:lnTo>
                  <a:close/>
                </a:path>
              </a:pathLst>
            </a:custGeom>
            <a:solidFill>
              <a:srgbClr val="FFD4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4" name="Google Shape;1454;p47"/>
            <p:cNvSpPr/>
            <p:nvPr/>
          </p:nvSpPr>
          <p:spPr>
            <a:xfrm>
              <a:off x="7927485" y="2386439"/>
              <a:ext cx="117360" cy="229680"/>
            </a:xfrm>
            <a:custGeom>
              <a:avLst/>
              <a:gdLst/>
              <a:ahLst/>
              <a:cxnLst/>
              <a:rect l="l" t="t" r="r" b="b"/>
              <a:pathLst>
                <a:path w="326" h="638" extrusionOk="0">
                  <a:moveTo>
                    <a:pt x="0" y="638"/>
                  </a:moveTo>
                  <a:lnTo>
                    <a:pt x="34" y="53"/>
                  </a:lnTo>
                  <a:lnTo>
                    <a:pt x="325" y="0"/>
                  </a:lnTo>
                  <a:cubicBezTo>
                    <a:pt x="325" y="0"/>
                    <a:pt x="362" y="628"/>
                    <a:pt x="0" y="638"/>
                  </a:cubicBez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5" name="Google Shape;1455;p47"/>
            <p:cNvSpPr/>
            <p:nvPr/>
          </p:nvSpPr>
          <p:spPr>
            <a:xfrm>
              <a:off x="7986165" y="2530439"/>
              <a:ext cx="249840" cy="238320"/>
            </a:xfrm>
            <a:custGeom>
              <a:avLst/>
              <a:gdLst/>
              <a:ahLst/>
              <a:cxnLst/>
              <a:rect l="l" t="t" r="r" b="b"/>
              <a:pathLst>
                <a:path w="694" h="662" extrusionOk="0">
                  <a:moveTo>
                    <a:pt x="519" y="0"/>
                  </a:moveTo>
                  <a:cubicBezTo>
                    <a:pt x="519" y="0"/>
                    <a:pt x="290" y="255"/>
                    <a:pt x="0" y="336"/>
                  </a:cubicBezTo>
                  <a:lnTo>
                    <a:pt x="122" y="662"/>
                  </a:lnTo>
                  <a:cubicBezTo>
                    <a:pt x="122" y="662"/>
                    <a:pt x="555" y="534"/>
                    <a:pt x="694" y="263"/>
                  </a:cubicBezTo>
                  <a:cubicBezTo>
                    <a:pt x="694" y="263"/>
                    <a:pt x="662" y="68"/>
                    <a:pt x="519" y="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6" name="Google Shape;1456;p47"/>
            <p:cNvSpPr/>
            <p:nvPr/>
          </p:nvSpPr>
          <p:spPr>
            <a:xfrm>
              <a:off x="7852605" y="2544479"/>
              <a:ext cx="140400" cy="201960"/>
            </a:xfrm>
            <a:custGeom>
              <a:avLst/>
              <a:gdLst/>
              <a:ahLst/>
              <a:cxnLst/>
              <a:rect l="l" t="t" r="r" b="b"/>
              <a:pathLst>
                <a:path w="390" h="561" extrusionOk="0">
                  <a:moveTo>
                    <a:pt x="390" y="294"/>
                  </a:moveTo>
                  <a:lnTo>
                    <a:pt x="291" y="561"/>
                  </a:lnTo>
                  <a:cubicBezTo>
                    <a:pt x="291" y="561"/>
                    <a:pt x="114" y="457"/>
                    <a:pt x="0" y="248"/>
                  </a:cubicBezTo>
                  <a:cubicBezTo>
                    <a:pt x="0" y="248"/>
                    <a:pt x="63" y="91"/>
                    <a:pt x="211" y="0"/>
                  </a:cubicBezTo>
                  <a:lnTo>
                    <a:pt x="390" y="29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57" name="Google Shape;1457;p47"/>
            <p:cNvSpPr/>
            <p:nvPr/>
          </p:nvSpPr>
          <p:spPr>
            <a:xfrm>
              <a:off x="8152845" y="2094839"/>
              <a:ext cx="110880" cy="74160"/>
            </a:xfrm>
            <a:custGeom>
              <a:avLst/>
              <a:gdLst/>
              <a:ahLst/>
              <a:cxnLst/>
              <a:rect l="l" t="t" r="r" b="b"/>
              <a:pathLst>
                <a:path w="308" h="206" extrusionOk="0">
                  <a:moveTo>
                    <a:pt x="1" y="184"/>
                  </a:moveTo>
                  <a:cubicBezTo>
                    <a:pt x="49" y="70"/>
                    <a:pt x="159" y="-35"/>
                    <a:pt x="291" y="12"/>
                  </a:cubicBezTo>
                  <a:cubicBezTo>
                    <a:pt x="313" y="19"/>
                    <a:pt x="304" y="54"/>
                    <a:pt x="282" y="46"/>
                  </a:cubicBezTo>
                  <a:cubicBezTo>
                    <a:pt x="211" y="21"/>
                    <a:pt x="148" y="47"/>
                    <a:pt x="101" y="95"/>
                  </a:cubicBezTo>
                  <a:cubicBezTo>
                    <a:pt x="171" y="87"/>
                    <a:pt x="239" y="101"/>
                    <a:pt x="299" y="141"/>
                  </a:cubicBezTo>
                  <a:cubicBezTo>
                    <a:pt x="319" y="153"/>
                    <a:pt x="301" y="184"/>
                    <a:pt x="282" y="171"/>
                  </a:cubicBezTo>
                  <a:cubicBezTo>
                    <a:pt x="217" y="130"/>
                    <a:pt x="144" y="118"/>
                    <a:pt x="69" y="136"/>
                  </a:cubicBezTo>
                  <a:cubicBezTo>
                    <a:pt x="68" y="137"/>
                    <a:pt x="67" y="136"/>
                    <a:pt x="67" y="136"/>
                  </a:cubicBezTo>
                  <a:cubicBezTo>
                    <a:pt x="54" y="155"/>
                    <a:pt x="44" y="174"/>
                    <a:pt x="36" y="194"/>
                  </a:cubicBezTo>
                  <a:cubicBezTo>
                    <a:pt x="27" y="215"/>
                    <a:pt x="-7" y="206"/>
                    <a:pt x="1" y="184"/>
                  </a:cubicBezTo>
                  <a:close/>
                </a:path>
              </a:pathLst>
            </a:custGeom>
            <a:solidFill>
              <a:schemeClr val="accent6"/>
            </a:solidFill>
            <a:ln>
              <a:noFill/>
            </a:ln>
          </p:spPr>
          <p:txBody>
            <a:bodyPr spcFirstLastPara="1" wrap="square" lIns="90000" tIns="29150" rIns="90000" bIns="2915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8" name="Google Shape;1458;p47"/>
            <p:cNvSpPr/>
            <p:nvPr/>
          </p:nvSpPr>
          <p:spPr>
            <a:xfrm>
              <a:off x="7916685" y="2098439"/>
              <a:ext cx="23040" cy="33120"/>
            </a:xfrm>
            <a:custGeom>
              <a:avLst/>
              <a:gdLst/>
              <a:ahLst/>
              <a:cxnLst/>
              <a:rect l="l" t="t" r="r" b="b"/>
              <a:pathLst>
                <a:path w="64" h="92" extrusionOk="0">
                  <a:moveTo>
                    <a:pt x="64" y="42"/>
                  </a:moveTo>
                  <a:cubicBezTo>
                    <a:pt x="67" y="67"/>
                    <a:pt x="56" y="89"/>
                    <a:pt x="38" y="91"/>
                  </a:cubicBezTo>
                  <a:cubicBezTo>
                    <a:pt x="21" y="93"/>
                    <a:pt x="4" y="75"/>
                    <a:pt x="1" y="49"/>
                  </a:cubicBezTo>
                  <a:cubicBezTo>
                    <a:pt x="-2" y="24"/>
                    <a:pt x="9" y="2"/>
                    <a:pt x="27" y="0"/>
                  </a:cubicBezTo>
                  <a:cubicBezTo>
                    <a:pt x="44" y="-2"/>
                    <a:pt x="61" y="17"/>
                    <a:pt x="64" y="42"/>
                  </a:cubicBezTo>
                  <a:close/>
                </a:path>
              </a:pathLst>
            </a:custGeom>
            <a:solidFill>
              <a:srgbClr val="101B4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59" name="Google Shape;1459;p47"/>
            <p:cNvSpPr/>
            <p:nvPr/>
          </p:nvSpPr>
          <p:spPr>
            <a:xfrm>
              <a:off x="7695285" y="2119679"/>
              <a:ext cx="23040" cy="33120"/>
            </a:xfrm>
            <a:custGeom>
              <a:avLst/>
              <a:gdLst/>
              <a:ahLst/>
              <a:cxnLst/>
              <a:rect l="l" t="t" r="r" b="b"/>
              <a:pathLst>
                <a:path w="64" h="92" extrusionOk="0">
                  <a:moveTo>
                    <a:pt x="64" y="42"/>
                  </a:moveTo>
                  <a:cubicBezTo>
                    <a:pt x="67" y="67"/>
                    <a:pt x="55" y="90"/>
                    <a:pt x="38" y="92"/>
                  </a:cubicBezTo>
                  <a:cubicBezTo>
                    <a:pt x="20" y="94"/>
                    <a:pt x="4" y="75"/>
                    <a:pt x="0" y="50"/>
                  </a:cubicBezTo>
                  <a:cubicBezTo>
                    <a:pt x="-2" y="24"/>
                    <a:pt x="9" y="2"/>
                    <a:pt x="27" y="0"/>
                  </a:cubicBezTo>
                  <a:cubicBezTo>
                    <a:pt x="44" y="-2"/>
                    <a:pt x="61" y="17"/>
                    <a:pt x="64" y="42"/>
                  </a:cubicBezTo>
                  <a:close/>
                </a:path>
              </a:pathLst>
            </a:custGeom>
            <a:solidFill>
              <a:srgbClr val="101B48"/>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0" name="Google Shape;1460;p47"/>
            <p:cNvSpPr/>
            <p:nvPr/>
          </p:nvSpPr>
          <p:spPr>
            <a:xfrm>
              <a:off x="7839285" y="2168999"/>
              <a:ext cx="123480" cy="106200"/>
            </a:xfrm>
            <a:custGeom>
              <a:avLst/>
              <a:gdLst/>
              <a:ahLst/>
              <a:cxnLst/>
              <a:rect l="l" t="t" r="r" b="b"/>
              <a:pathLst>
                <a:path w="343" h="295" extrusionOk="0">
                  <a:moveTo>
                    <a:pt x="12" y="295"/>
                  </a:moveTo>
                  <a:cubicBezTo>
                    <a:pt x="178" y="295"/>
                    <a:pt x="308" y="173"/>
                    <a:pt x="342" y="15"/>
                  </a:cubicBezTo>
                  <a:cubicBezTo>
                    <a:pt x="346" y="0"/>
                    <a:pt x="322" y="-7"/>
                    <a:pt x="319" y="9"/>
                  </a:cubicBezTo>
                  <a:cubicBezTo>
                    <a:pt x="287" y="156"/>
                    <a:pt x="168" y="270"/>
                    <a:pt x="12" y="270"/>
                  </a:cubicBezTo>
                  <a:cubicBezTo>
                    <a:pt x="-4" y="270"/>
                    <a:pt x="-4" y="295"/>
                    <a:pt x="12" y="295"/>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1" name="Google Shape;1461;p47"/>
            <p:cNvSpPr/>
            <p:nvPr/>
          </p:nvSpPr>
          <p:spPr>
            <a:xfrm>
              <a:off x="7782765" y="2080799"/>
              <a:ext cx="70920" cy="141120"/>
            </a:xfrm>
            <a:custGeom>
              <a:avLst/>
              <a:gdLst/>
              <a:ahLst/>
              <a:cxnLst/>
              <a:rect l="l" t="t" r="r" b="b"/>
              <a:pathLst>
                <a:path w="197" h="392" extrusionOk="0">
                  <a:moveTo>
                    <a:pt x="66" y="9"/>
                  </a:moveTo>
                  <a:cubicBezTo>
                    <a:pt x="43" y="131"/>
                    <a:pt x="22" y="254"/>
                    <a:pt x="0" y="376"/>
                  </a:cubicBezTo>
                  <a:cubicBezTo>
                    <a:pt x="-1" y="384"/>
                    <a:pt x="3" y="393"/>
                    <a:pt x="12" y="392"/>
                  </a:cubicBezTo>
                  <a:cubicBezTo>
                    <a:pt x="70" y="385"/>
                    <a:pt x="128" y="379"/>
                    <a:pt x="186" y="372"/>
                  </a:cubicBezTo>
                  <a:cubicBezTo>
                    <a:pt x="201" y="370"/>
                    <a:pt x="201" y="345"/>
                    <a:pt x="186" y="347"/>
                  </a:cubicBezTo>
                  <a:cubicBezTo>
                    <a:pt x="128" y="354"/>
                    <a:pt x="70" y="361"/>
                    <a:pt x="12" y="368"/>
                  </a:cubicBezTo>
                  <a:cubicBezTo>
                    <a:pt x="16" y="372"/>
                    <a:pt x="20" y="378"/>
                    <a:pt x="24" y="383"/>
                  </a:cubicBezTo>
                  <a:cubicBezTo>
                    <a:pt x="45" y="260"/>
                    <a:pt x="68" y="138"/>
                    <a:pt x="89" y="15"/>
                  </a:cubicBezTo>
                  <a:cubicBezTo>
                    <a:pt x="92" y="-1"/>
                    <a:pt x="68" y="-7"/>
                    <a:pt x="66" y="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2" name="Google Shape;1462;p47"/>
            <p:cNvSpPr/>
            <p:nvPr/>
          </p:nvSpPr>
          <p:spPr>
            <a:xfrm>
              <a:off x="7927125" y="2145599"/>
              <a:ext cx="70920" cy="70920"/>
            </a:xfrm>
            <a:custGeom>
              <a:avLst/>
              <a:gdLst/>
              <a:ahLst/>
              <a:cxnLst/>
              <a:rect l="l" t="t" r="r" b="b"/>
              <a:pathLst>
                <a:path w="197" h="197" extrusionOk="0">
                  <a:moveTo>
                    <a:pt x="197" y="98"/>
                  </a:moveTo>
                  <a:cubicBezTo>
                    <a:pt x="197" y="153"/>
                    <a:pt x="154" y="197"/>
                    <a:pt x="99" y="197"/>
                  </a:cubicBezTo>
                  <a:cubicBezTo>
                    <a:pt x="44" y="197"/>
                    <a:pt x="0" y="153"/>
                    <a:pt x="0" y="98"/>
                  </a:cubicBezTo>
                  <a:cubicBezTo>
                    <a:pt x="0" y="43"/>
                    <a:pt x="44" y="0"/>
                    <a:pt x="99" y="0"/>
                  </a:cubicBezTo>
                  <a:cubicBezTo>
                    <a:pt x="154" y="0"/>
                    <a:pt x="197" y="43"/>
                    <a:pt x="197" y="98"/>
                  </a:cubicBezTo>
                  <a:close/>
                </a:path>
              </a:pathLst>
            </a:custGeom>
            <a:solidFill>
              <a:schemeClr val="accent3"/>
            </a:solidFill>
            <a:ln>
              <a:noFill/>
            </a:ln>
          </p:spPr>
          <p:txBody>
            <a:bodyPr spcFirstLastPara="1" wrap="square" lIns="90000" tIns="25900" rIns="90000" bIns="25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3" name="Google Shape;1463;p47"/>
            <p:cNvSpPr/>
            <p:nvPr/>
          </p:nvSpPr>
          <p:spPr>
            <a:xfrm>
              <a:off x="7676205" y="2195639"/>
              <a:ext cx="66240" cy="71280"/>
            </a:xfrm>
            <a:custGeom>
              <a:avLst/>
              <a:gdLst/>
              <a:ahLst/>
              <a:cxnLst/>
              <a:rect l="l" t="t" r="r" b="b"/>
              <a:pathLst>
                <a:path w="184" h="198" extrusionOk="0">
                  <a:moveTo>
                    <a:pt x="184" y="99"/>
                  </a:moveTo>
                  <a:cubicBezTo>
                    <a:pt x="184" y="153"/>
                    <a:pt x="140" y="198"/>
                    <a:pt x="85" y="198"/>
                  </a:cubicBezTo>
                  <a:cubicBezTo>
                    <a:pt x="63" y="198"/>
                    <a:pt x="43" y="190"/>
                    <a:pt x="27" y="179"/>
                  </a:cubicBezTo>
                  <a:cubicBezTo>
                    <a:pt x="16" y="137"/>
                    <a:pt x="7" y="94"/>
                    <a:pt x="0" y="49"/>
                  </a:cubicBezTo>
                  <a:cubicBezTo>
                    <a:pt x="17" y="20"/>
                    <a:pt x="49" y="0"/>
                    <a:pt x="85" y="0"/>
                  </a:cubicBezTo>
                  <a:cubicBezTo>
                    <a:pt x="140" y="0"/>
                    <a:pt x="184" y="44"/>
                    <a:pt x="184" y="99"/>
                  </a:cubicBezTo>
                  <a:close/>
                </a:path>
              </a:pathLst>
            </a:custGeom>
            <a:solidFill>
              <a:schemeClr val="accent3"/>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4" name="Google Shape;1464;p47"/>
            <p:cNvSpPr/>
            <p:nvPr/>
          </p:nvSpPr>
          <p:spPr>
            <a:xfrm>
              <a:off x="7728765" y="1787399"/>
              <a:ext cx="455760" cy="281880"/>
            </a:xfrm>
            <a:custGeom>
              <a:avLst/>
              <a:gdLst/>
              <a:ahLst/>
              <a:cxnLst/>
              <a:rect l="l" t="t" r="r" b="b"/>
              <a:pathLst>
                <a:path w="1266" h="783" extrusionOk="0">
                  <a:moveTo>
                    <a:pt x="1266" y="531"/>
                  </a:moveTo>
                  <a:lnTo>
                    <a:pt x="1234" y="777"/>
                  </a:lnTo>
                  <a:cubicBezTo>
                    <a:pt x="882" y="822"/>
                    <a:pt x="871" y="613"/>
                    <a:pt x="871" y="613"/>
                  </a:cubicBezTo>
                  <a:cubicBezTo>
                    <a:pt x="280" y="696"/>
                    <a:pt x="0" y="334"/>
                    <a:pt x="0" y="85"/>
                  </a:cubicBezTo>
                  <a:cubicBezTo>
                    <a:pt x="100" y="-105"/>
                    <a:pt x="633" y="88"/>
                    <a:pt x="891" y="44"/>
                  </a:cubicBezTo>
                  <a:cubicBezTo>
                    <a:pt x="901" y="59"/>
                    <a:pt x="1266" y="531"/>
                    <a:pt x="1266" y="531"/>
                  </a:cubicBezTo>
                  <a:close/>
                </a:path>
              </a:pathLst>
            </a:custGeom>
            <a:solidFill>
              <a:srgbClr val="F1C23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5" name="Google Shape;1465;p47"/>
            <p:cNvSpPr/>
            <p:nvPr/>
          </p:nvSpPr>
          <p:spPr>
            <a:xfrm>
              <a:off x="7451205" y="3677039"/>
              <a:ext cx="617760" cy="394920"/>
            </a:xfrm>
            <a:custGeom>
              <a:avLst/>
              <a:gdLst/>
              <a:ahLst/>
              <a:cxnLst/>
              <a:rect l="l" t="t" r="r" b="b"/>
              <a:pathLst>
                <a:path w="1716" h="1097" extrusionOk="0">
                  <a:moveTo>
                    <a:pt x="50" y="1097"/>
                  </a:moveTo>
                  <a:lnTo>
                    <a:pt x="1716" y="167"/>
                  </a:lnTo>
                  <a:lnTo>
                    <a:pt x="1693" y="0"/>
                  </a:lnTo>
                  <a:lnTo>
                    <a:pt x="0" y="891"/>
                  </a:lnTo>
                  <a:lnTo>
                    <a:pt x="50" y="1097"/>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6" name="Google Shape;1466;p47"/>
            <p:cNvSpPr/>
            <p:nvPr/>
          </p:nvSpPr>
          <p:spPr>
            <a:xfrm>
              <a:off x="7210365" y="3677039"/>
              <a:ext cx="850320" cy="344880"/>
            </a:xfrm>
            <a:custGeom>
              <a:avLst/>
              <a:gdLst/>
              <a:ahLst/>
              <a:cxnLst/>
              <a:rect l="l" t="t" r="r" b="b"/>
              <a:pathLst>
                <a:path w="2362" h="958" extrusionOk="0">
                  <a:moveTo>
                    <a:pt x="2362" y="0"/>
                  </a:moveTo>
                  <a:lnTo>
                    <a:pt x="2046" y="166"/>
                  </a:lnTo>
                  <a:lnTo>
                    <a:pt x="2004" y="189"/>
                  </a:lnTo>
                  <a:lnTo>
                    <a:pt x="2003" y="189"/>
                  </a:lnTo>
                  <a:lnTo>
                    <a:pt x="1773" y="310"/>
                  </a:lnTo>
                  <a:lnTo>
                    <a:pt x="1729" y="333"/>
                  </a:lnTo>
                  <a:lnTo>
                    <a:pt x="1384" y="514"/>
                  </a:lnTo>
                  <a:lnTo>
                    <a:pt x="1341" y="537"/>
                  </a:lnTo>
                  <a:lnTo>
                    <a:pt x="669" y="891"/>
                  </a:lnTo>
                  <a:lnTo>
                    <a:pt x="379" y="958"/>
                  </a:lnTo>
                  <a:lnTo>
                    <a:pt x="188" y="511"/>
                  </a:lnTo>
                  <a:lnTo>
                    <a:pt x="178" y="487"/>
                  </a:lnTo>
                  <a:lnTo>
                    <a:pt x="101" y="308"/>
                  </a:lnTo>
                  <a:lnTo>
                    <a:pt x="91" y="284"/>
                  </a:lnTo>
                  <a:lnTo>
                    <a:pt x="29" y="137"/>
                  </a:lnTo>
                  <a:lnTo>
                    <a:pt x="18" y="113"/>
                  </a:lnTo>
                  <a:lnTo>
                    <a:pt x="0" y="69"/>
                  </a:lnTo>
                  <a:lnTo>
                    <a:pt x="2362"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67" name="Google Shape;1467;p47"/>
            <p:cNvSpPr/>
            <p:nvPr/>
          </p:nvSpPr>
          <p:spPr>
            <a:xfrm>
              <a:off x="7194525" y="3716999"/>
              <a:ext cx="752400" cy="28080"/>
            </a:xfrm>
            <a:custGeom>
              <a:avLst/>
              <a:gdLst/>
              <a:ahLst/>
              <a:cxnLst/>
              <a:rect l="l" t="t" r="r" b="b"/>
              <a:pathLst>
                <a:path w="2090" h="78" extrusionOk="0">
                  <a:moveTo>
                    <a:pt x="2090" y="55"/>
                  </a:moveTo>
                  <a:lnTo>
                    <a:pt x="2048" y="78"/>
                  </a:lnTo>
                  <a:lnTo>
                    <a:pt x="2047" y="78"/>
                  </a:lnTo>
                  <a:lnTo>
                    <a:pt x="73" y="26"/>
                  </a:lnTo>
                  <a:lnTo>
                    <a:pt x="0" y="24"/>
                  </a:lnTo>
                  <a:lnTo>
                    <a:pt x="1" y="0"/>
                  </a:lnTo>
                  <a:lnTo>
                    <a:pt x="62" y="2"/>
                  </a:lnTo>
                  <a:lnTo>
                    <a:pt x="2090" y="55"/>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8" name="Google Shape;1468;p47"/>
            <p:cNvSpPr/>
            <p:nvPr/>
          </p:nvSpPr>
          <p:spPr>
            <a:xfrm>
              <a:off x="7076085" y="3776759"/>
              <a:ext cx="772560" cy="20160"/>
            </a:xfrm>
            <a:custGeom>
              <a:avLst/>
              <a:gdLst/>
              <a:ahLst/>
              <a:cxnLst/>
              <a:rect l="l" t="t" r="r" b="b"/>
              <a:pathLst>
                <a:path w="2146" h="56" extrusionOk="0">
                  <a:moveTo>
                    <a:pt x="2146" y="33"/>
                  </a:moveTo>
                  <a:lnTo>
                    <a:pt x="2102" y="56"/>
                  </a:lnTo>
                  <a:lnTo>
                    <a:pt x="474" y="31"/>
                  </a:lnTo>
                  <a:lnTo>
                    <a:pt x="0" y="24"/>
                  </a:lnTo>
                  <a:lnTo>
                    <a:pt x="0" y="0"/>
                  </a:lnTo>
                  <a:lnTo>
                    <a:pt x="464" y="7"/>
                  </a:lnTo>
                  <a:lnTo>
                    <a:pt x="2146" y="33"/>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69" name="Google Shape;1469;p47"/>
            <p:cNvSpPr/>
            <p:nvPr/>
          </p:nvSpPr>
          <p:spPr>
            <a:xfrm>
              <a:off x="6956565" y="3845159"/>
              <a:ext cx="752040" cy="25200"/>
            </a:xfrm>
            <a:custGeom>
              <a:avLst/>
              <a:gdLst/>
              <a:ahLst/>
              <a:cxnLst/>
              <a:rect l="l" t="t" r="r" b="b"/>
              <a:pathLst>
                <a:path w="2089" h="70" extrusionOk="0">
                  <a:moveTo>
                    <a:pt x="2089" y="47"/>
                  </a:moveTo>
                  <a:lnTo>
                    <a:pt x="2046" y="70"/>
                  </a:lnTo>
                  <a:lnTo>
                    <a:pt x="893" y="44"/>
                  </a:lnTo>
                  <a:lnTo>
                    <a:pt x="0" y="24"/>
                  </a:lnTo>
                  <a:lnTo>
                    <a:pt x="0" y="0"/>
                  </a:lnTo>
                  <a:lnTo>
                    <a:pt x="883" y="20"/>
                  </a:lnTo>
                  <a:lnTo>
                    <a:pt x="2089" y="47"/>
                  </a:ln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0" name="Google Shape;1470;p47"/>
            <p:cNvSpPr/>
            <p:nvPr/>
          </p:nvSpPr>
          <p:spPr>
            <a:xfrm>
              <a:off x="6429165" y="3204359"/>
              <a:ext cx="1040040" cy="867600"/>
            </a:xfrm>
            <a:custGeom>
              <a:avLst/>
              <a:gdLst/>
              <a:ahLst/>
              <a:cxnLst/>
              <a:rect l="l" t="t" r="r" b="b"/>
              <a:pathLst>
                <a:path w="2889" h="2410" extrusionOk="0">
                  <a:moveTo>
                    <a:pt x="2889" y="2410"/>
                  </a:moveTo>
                  <a:lnTo>
                    <a:pt x="612" y="2099"/>
                  </a:lnTo>
                  <a:lnTo>
                    <a:pt x="605" y="2076"/>
                  </a:lnTo>
                  <a:lnTo>
                    <a:pt x="9" y="264"/>
                  </a:lnTo>
                  <a:cubicBezTo>
                    <a:pt x="-28" y="152"/>
                    <a:pt x="54" y="37"/>
                    <a:pt x="172" y="35"/>
                  </a:cubicBezTo>
                  <a:lnTo>
                    <a:pt x="2160" y="0"/>
                  </a:lnTo>
                  <a:cubicBezTo>
                    <a:pt x="2200" y="0"/>
                    <a:pt x="2237" y="13"/>
                    <a:pt x="2267" y="35"/>
                  </a:cubicBezTo>
                  <a:cubicBezTo>
                    <a:pt x="2299" y="58"/>
                    <a:pt x="2323" y="93"/>
                    <a:pt x="2333" y="134"/>
                  </a:cubicBezTo>
                  <a:lnTo>
                    <a:pt x="2889" y="241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1" name="Google Shape;1471;p47"/>
            <p:cNvSpPr/>
            <p:nvPr/>
          </p:nvSpPr>
          <p:spPr>
            <a:xfrm>
              <a:off x="6646965" y="3216959"/>
              <a:ext cx="822240" cy="855000"/>
            </a:xfrm>
            <a:custGeom>
              <a:avLst/>
              <a:gdLst/>
              <a:ahLst/>
              <a:cxnLst/>
              <a:rect l="l" t="t" r="r" b="b"/>
              <a:pathLst>
                <a:path w="2284" h="2375" extrusionOk="0">
                  <a:moveTo>
                    <a:pt x="2284" y="2375"/>
                  </a:moveTo>
                  <a:lnTo>
                    <a:pt x="7" y="2064"/>
                  </a:lnTo>
                  <a:lnTo>
                    <a:pt x="0" y="2041"/>
                  </a:lnTo>
                  <a:lnTo>
                    <a:pt x="1662" y="0"/>
                  </a:lnTo>
                  <a:cubicBezTo>
                    <a:pt x="1694" y="23"/>
                    <a:pt x="1718" y="58"/>
                    <a:pt x="1728" y="99"/>
                  </a:cubicBezTo>
                  <a:lnTo>
                    <a:pt x="2284" y="2375"/>
                  </a:lnTo>
                  <a:close/>
                </a:path>
              </a:pathLst>
            </a:custGeom>
            <a:solidFill>
              <a:srgbClr val="FFFFFF">
                <a:alpha val="17720"/>
              </a:srgbClr>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2" name="Google Shape;1472;p47"/>
            <p:cNvSpPr/>
            <p:nvPr/>
          </p:nvSpPr>
          <p:spPr>
            <a:xfrm>
              <a:off x="6638325" y="3937679"/>
              <a:ext cx="839520" cy="136080"/>
            </a:xfrm>
            <a:custGeom>
              <a:avLst/>
              <a:gdLst/>
              <a:ahLst/>
              <a:cxnLst/>
              <a:rect l="l" t="t" r="r" b="b"/>
              <a:pathLst>
                <a:path w="2332" h="378" extrusionOk="0">
                  <a:moveTo>
                    <a:pt x="26" y="70"/>
                  </a:moveTo>
                  <a:cubicBezTo>
                    <a:pt x="684" y="159"/>
                    <a:pt x="1343" y="249"/>
                    <a:pt x="2002" y="338"/>
                  </a:cubicBezTo>
                  <a:cubicBezTo>
                    <a:pt x="2097" y="351"/>
                    <a:pt x="2192" y="364"/>
                    <a:pt x="2287" y="377"/>
                  </a:cubicBezTo>
                  <a:cubicBezTo>
                    <a:pt x="2333" y="383"/>
                    <a:pt x="2352" y="314"/>
                    <a:pt x="2306" y="308"/>
                  </a:cubicBezTo>
                  <a:cubicBezTo>
                    <a:pt x="1648" y="219"/>
                    <a:pt x="989" y="129"/>
                    <a:pt x="330" y="40"/>
                  </a:cubicBezTo>
                  <a:cubicBezTo>
                    <a:pt x="235" y="27"/>
                    <a:pt x="140" y="14"/>
                    <a:pt x="45" y="1"/>
                  </a:cubicBezTo>
                  <a:cubicBezTo>
                    <a:pt x="-1" y="-5"/>
                    <a:pt x="-20" y="64"/>
                    <a:pt x="26" y="70"/>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1473" name="Google Shape;1473;p47"/>
            <p:cNvSpPr/>
            <p:nvPr/>
          </p:nvSpPr>
          <p:spPr>
            <a:xfrm>
              <a:off x="7483245" y="3476159"/>
              <a:ext cx="541440" cy="311040"/>
            </a:xfrm>
            <a:custGeom>
              <a:avLst/>
              <a:gdLst/>
              <a:ahLst/>
              <a:cxnLst/>
              <a:rect l="l" t="t" r="r" b="b"/>
              <a:pathLst>
                <a:path w="1504" h="864" extrusionOk="0">
                  <a:moveTo>
                    <a:pt x="1405" y="14"/>
                  </a:moveTo>
                  <a:cubicBezTo>
                    <a:pt x="1405" y="14"/>
                    <a:pt x="707" y="-82"/>
                    <a:pt x="332" y="231"/>
                  </a:cubicBezTo>
                  <a:cubicBezTo>
                    <a:pt x="-43" y="544"/>
                    <a:pt x="-27" y="724"/>
                    <a:pt x="33" y="766"/>
                  </a:cubicBezTo>
                  <a:cubicBezTo>
                    <a:pt x="92" y="809"/>
                    <a:pt x="237" y="564"/>
                    <a:pt x="237" y="564"/>
                  </a:cubicBezTo>
                  <a:cubicBezTo>
                    <a:pt x="237" y="564"/>
                    <a:pt x="145" y="799"/>
                    <a:pt x="218" y="816"/>
                  </a:cubicBezTo>
                  <a:cubicBezTo>
                    <a:pt x="292" y="833"/>
                    <a:pt x="432" y="594"/>
                    <a:pt x="432" y="594"/>
                  </a:cubicBezTo>
                  <a:cubicBezTo>
                    <a:pt x="432" y="594"/>
                    <a:pt x="332" y="853"/>
                    <a:pt x="447" y="863"/>
                  </a:cubicBezTo>
                  <a:cubicBezTo>
                    <a:pt x="562" y="873"/>
                    <a:pt x="662" y="491"/>
                    <a:pt x="973" y="567"/>
                  </a:cubicBezTo>
                  <a:cubicBezTo>
                    <a:pt x="742" y="567"/>
                    <a:pt x="589" y="813"/>
                    <a:pt x="682" y="842"/>
                  </a:cubicBezTo>
                  <a:cubicBezTo>
                    <a:pt x="774" y="872"/>
                    <a:pt x="989" y="608"/>
                    <a:pt x="1382" y="745"/>
                  </a:cubicBezTo>
                  <a:cubicBezTo>
                    <a:pt x="1641" y="835"/>
                    <a:pt x="1405" y="14"/>
                    <a:pt x="1405" y="14"/>
                  </a:cubicBezTo>
                  <a:close/>
                </a:path>
              </a:pathLst>
            </a:custGeom>
            <a:solidFill>
              <a:srgbClr val="FFD4B7"/>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4" name="Google Shape;1474;p47"/>
            <p:cNvSpPr/>
            <p:nvPr/>
          </p:nvSpPr>
          <p:spPr>
            <a:xfrm>
              <a:off x="7555245" y="3597839"/>
              <a:ext cx="81000" cy="102240"/>
            </a:xfrm>
            <a:custGeom>
              <a:avLst/>
              <a:gdLst/>
              <a:ahLst/>
              <a:cxnLst/>
              <a:rect l="l" t="t" r="r" b="b"/>
              <a:pathLst>
                <a:path w="225" h="284" extrusionOk="0">
                  <a:moveTo>
                    <a:pt x="0" y="284"/>
                  </a:moveTo>
                  <a:cubicBezTo>
                    <a:pt x="0" y="284"/>
                    <a:pt x="109" y="18"/>
                    <a:pt x="225" y="0"/>
                  </a:cubicBezTo>
                  <a:lnTo>
                    <a:pt x="0" y="284"/>
                  </a:ln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5" name="Google Shape;1475;p47"/>
            <p:cNvSpPr/>
            <p:nvPr/>
          </p:nvSpPr>
          <p:spPr>
            <a:xfrm>
              <a:off x="7633365" y="3614399"/>
              <a:ext cx="77040" cy="91800"/>
            </a:xfrm>
            <a:custGeom>
              <a:avLst/>
              <a:gdLst/>
              <a:ahLst/>
              <a:cxnLst/>
              <a:rect l="l" t="t" r="r" b="b"/>
              <a:pathLst>
                <a:path w="214" h="255" extrusionOk="0">
                  <a:moveTo>
                    <a:pt x="0" y="255"/>
                  </a:moveTo>
                  <a:cubicBezTo>
                    <a:pt x="0" y="255"/>
                    <a:pt x="52" y="42"/>
                    <a:pt x="214" y="0"/>
                  </a:cubicBezTo>
                  <a:lnTo>
                    <a:pt x="0" y="255"/>
                  </a:ln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6" name="Google Shape;1476;p47"/>
            <p:cNvSpPr/>
            <p:nvPr/>
          </p:nvSpPr>
          <p:spPr>
            <a:xfrm>
              <a:off x="7918845" y="3468959"/>
              <a:ext cx="200880" cy="290520"/>
            </a:xfrm>
            <a:custGeom>
              <a:avLst/>
              <a:gdLst/>
              <a:ahLst/>
              <a:cxnLst/>
              <a:rect l="l" t="t" r="r" b="b"/>
              <a:pathLst>
                <a:path w="558" h="807" extrusionOk="0">
                  <a:moveTo>
                    <a:pt x="0" y="20"/>
                  </a:moveTo>
                  <a:lnTo>
                    <a:pt x="482" y="0"/>
                  </a:lnTo>
                  <a:cubicBezTo>
                    <a:pt x="482" y="0"/>
                    <a:pt x="649" y="461"/>
                    <a:pt x="489" y="807"/>
                  </a:cubicBezTo>
                  <a:lnTo>
                    <a:pt x="172" y="765"/>
                  </a:lnTo>
                  <a:cubicBezTo>
                    <a:pt x="172" y="765"/>
                    <a:pt x="241" y="177"/>
                    <a:pt x="0" y="2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1477" name="Google Shape;1477;p47"/>
            <p:cNvGrpSpPr/>
            <p:nvPr/>
          </p:nvGrpSpPr>
          <p:grpSpPr>
            <a:xfrm rot="1758999">
              <a:off x="5719480" y="3600033"/>
              <a:ext cx="745905" cy="372130"/>
              <a:chOff x="5905776" y="4000659"/>
              <a:chExt cx="571105" cy="284893"/>
            </a:xfrm>
          </p:grpSpPr>
          <p:sp>
            <p:nvSpPr>
              <p:cNvPr id="1478" name="Google Shape;1478;p47"/>
              <p:cNvSpPr/>
              <p:nvPr/>
            </p:nvSpPr>
            <p:spPr>
              <a:xfrm>
                <a:off x="5905776" y="4000659"/>
                <a:ext cx="571105" cy="284893"/>
              </a:xfrm>
              <a:custGeom>
                <a:avLst/>
                <a:gdLst/>
                <a:ahLst/>
                <a:cxnLst/>
                <a:rect l="l" t="t" r="r" b="b"/>
                <a:pathLst>
                  <a:path w="2165" h="1080" extrusionOk="0">
                    <a:moveTo>
                      <a:pt x="2165" y="749"/>
                    </a:moveTo>
                    <a:cubicBezTo>
                      <a:pt x="1411" y="1255"/>
                      <a:pt x="322" y="1031"/>
                      <a:pt x="290" y="1025"/>
                    </a:cubicBezTo>
                    <a:cubicBezTo>
                      <a:pt x="289" y="1025"/>
                      <a:pt x="289" y="1024"/>
                      <a:pt x="289" y="1024"/>
                    </a:cubicBezTo>
                    <a:lnTo>
                      <a:pt x="0" y="58"/>
                    </a:lnTo>
                    <a:cubicBezTo>
                      <a:pt x="942" y="245"/>
                      <a:pt x="1700" y="33"/>
                      <a:pt x="1798" y="3"/>
                    </a:cubicBezTo>
                    <a:lnTo>
                      <a:pt x="1799" y="3"/>
                    </a:lnTo>
                    <a:cubicBezTo>
                      <a:pt x="1805" y="1"/>
                      <a:pt x="1809" y="0"/>
                      <a:pt x="1809" y="0"/>
                    </a:cubicBezTo>
                    <a:lnTo>
                      <a:pt x="2165" y="74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1479" name="Google Shape;1479;p47"/>
              <p:cNvSpPr/>
              <p:nvPr/>
            </p:nvSpPr>
            <p:spPr>
              <a:xfrm>
                <a:off x="6022899" y="4079532"/>
                <a:ext cx="357699" cy="84677"/>
              </a:xfrm>
              <a:custGeom>
                <a:avLst/>
                <a:gdLst/>
                <a:ahLst/>
                <a:cxnLst/>
                <a:rect l="l" t="t" r="r" b="b"/>
                <a:pathLst>
                  <a:path w="1356" h="321" extrusionOk="0">
                    <a:moveTo>
                      <a:pt x="446" y="213"/>
                    </a:moveTo>
                    <a:cubicBezTo>
                      <a:pt x="445" y="215"/>
                      <a:pt x="445" y="216"/>
                      <a:pt x="444" y="217"/>
                    </a:cubicBezTo>
                    <a:cubicBezTo>
                      <a:pt x="445" y="216"/>
                      <a:pt x="445" y="215"/>
                      <a:pt x="446" y="213"/>
                    </a:cubicBezTo>
                    <a:moveTo>
                      <a:pt x="316" y="153"/>
                    </a:moveTo>
                    <a:cubicBezTo>
                      <a:pt x="302" y="159"/>
                      <a:pt x="289" y="167"/>
                      <a:pt x="276" y="175"/>
                    </a:cubicBezTo>
                    <a:cubicBezTo>
                      <a:pt x="238" y="201"/>
                      <a:pt x="198" y="246"/>
                      <a:pt x="205" y="292"/>
                    </a:cubicBezTo>
                    <a:cubicBezTo>
                      <a:pt x="245" y="264"/>
                      <a:pt x="295" y="221"/>
                      <a:pt x="313" y="164"/>
                    </a:cubicBezTo>
                    <a:cubicBezTo>
                      <a:pt x="314" y="160"/>
                      <a:pt x="315" y="156"/>
                      <a:pt x="316" y="153"/>
                    </a:cubicBezTo>
                    <a:moveTo>
                      <a:pt x="194" y="321"/>
                    </a:moveTo>
                    <a:lnTo>
                      <a:pt x="191" y="310"/>
                    </a:lnTo>
                    <a:cubicBezTo>
                      <a:pt x="172" y="250"/>
                      <a:pt x="220" y="192"/>
                      <a:pt x="267" y="161"/>
                    </a:cubicBezTo>
                    <a:cubicBezTo>
                      <a:pt x="283" y="150"/>
                      <a:pt x="300" y="140"/>
                      <a:pt x="318" y="132"/>
                    </a:cubicBezTo>
                    <a:cubicBezTo>
                      <a:pt x="319" y="108"/>
                      <a:pt x="313" y="84"/>
                      <a:pt x="302" y="64"/>
                    </a:cubicBezTo>
                    <a:cubicBezTo>
                      <a:pt x="293" y="48"/>
                      <a:pt x="276" y="27"/>
                      <a:pt x="248" y="20"/>
                    </a:cubicBezTo>
                    <a:cubicBezTo>
                      <a:pt x="199" y="8"/>
                      <a:pt x="149" y="42"/>
                      <a:pt x="107" y="74"/>
                    </a:cubicBezTo>
                    <a:cubicBezTo>
                      <a:pt x="65" y="107"/>
                      <a:pt x="26" y="140"/>
                      <a:pt x="18" y="186"/>
                    </a:cubicBezTo>
                    <a:lnTo>
                      <a:pt x="0" y="183"/>
                    </a:lnTo>
                    <a:cubicBezTo>
                      <a:pt x="9" y="131"/>
                      <a:pt x="53" y="94"/>
                      <a:pt x="96" y="60"/>
                    </a:cubicBezTo>
                    <a:cubicBezTo>
                      <a:pt x="142" y="25"/>
                      <a:pt x="195" y="-11"/>
                      <a:pt x="252" y="3"/>
                    </a:cubicBezTo>
                    <a:cubicBezTo>
                      <a:pt x="279" y="10"/>
                      <a:pt x="302" y="28"/>
                      <a:pt x="317" y="55"/>
                    </a:cubicBezTo>
                    <a:cubicBezTo>
                      <a:pt x="329" y="76"/>
                      <a:pt x="335" y="100"/>
                      <a:pt x="336" y="125"/>
                    </a:cubicBezTo>
                    <a:cubicBezTo>
                      <a:pt x="360" y="115"/>
                      <a:pt x="386" y="108"/>
                      <a:pt x="412" y="103"/>
                    </a:cubicBezTo>
                    <a:cubicBezTo>
                      <a:pt x="425" y="101"/>
                      <a:pt x="442" y="100"/>
                      <a:pt x="454" y="110"/>
                    </a:cubicBezTo>
                    <a:cubicBezTo>
                      <a:pt x="463" y="118"/>
                      <a:pt x="466" y="129"/>
                      <a:pt x="468" y="137"/>
                    </a:cubicBezTo>
                    <a:cubicBezTo>
                      <a:pt x="469" y="143"/>
                      <a:pt x="469" y="148"/>
                      <a:pt x="470" y="154"/>
                    </a:cubicBezTo>
                    <a:cubicBezTo>
                      <a:pt x="560" y="63"/>
                      <a:pt x="703" y="27"/>
                      <a:pt x="824" y="70"/>
                    </a:cubicBezTo>
                    <a:cubicBezTo>
                      <a:pt x="873" y="88"/>
                      <a:pt x="918" y="117"/>
                      <a:pt x="961" y="145"/>
                    </a:cubicBezTo>
                    <a:cubicBezTo>
                      <a:pt x="975" y="154"/>
                      <a:pt x="988" y="163"/>
                      <a:pt x="1002" y="172"/>
                    </a:cubicBezTo>
                    <a:cubicBezTo>
                      <a:pt x="1052" y="202"/>
                      <a:pt x="1117" y="237"/>
                      <a:pt x="1188" y="233"/>
                    </a:cubicBezTo>
                    <a:cubicBezTo>
                      <a:pt x="1227" y="231"/>
                      <a:pt x="1266" y="216"/>
                      <a:pt x="1296" y="192"/>
                    </a:cubicBezTo>
                    <a:cubicBezTo>
                      <a:pt x="1325" y="169"/>
                      <a:pt x="1341" y="139"/>
                      <a:pt x="1339" y="113"/>
                    </a:cubicBezTo>
                    <a:cubicBezTo>
                      <a:pt x="1334" y="68"/>
                      <a:pt x="1284" y="42"/>
                      <a:pt x="1242" y="23"/>
                    </a:cubicBezTo>
                    <a:lnTo>
                      <a:pt x="1249" y="7"/>
                    </a:lnTo>
                    <a:cubicBezTo>
                      <a:pt x="1296" y="27"/>
                      <a:pt x="1351" y="57"/>
                      <a:pt x="1356" y="111"/>
                    </a:cubicBezTo>
                    <a:cubicBezTo>
                      <a:pt x="1361" y="158"/>
                      <a:pt x="1324" y="193"/>
                      <a:pt x="1307" y="206"/>
                    </a:cubicBezTo>
                    <a:cubicBezTo>
                      <a:pt x="1274" y="233"/>
                      <a:pt x="1232" y="249"/>
                      <a:pt x="1189" y="251"/>
                    </a:cubicBezTo>
                    <a:cubicBezTo>
                      <a:pt x="1113" y="255"/>
                      <a:pt x="1045" y="219"/>
                      <a:pt x="993" y="187"/>
                    </a:cubicBezTo>
                    <a:cubicBezTo>
                      <a:pt x="979" y="178"/>
                      <a:pt x="965" y="169"/>
                      <a:pt x="951" y="160"/>
                    </a:cubicBezTo>
                    <a:cubicBezTo>
                      <a:pt x="909" y="132"/>
                      <a:pt x="865" y="104"/>
                      <a:pt x="818" y="87"/>
                    </a:cubicBezTo>
                    <a:cubicBezTo>
                      <a:pt x="697" y="44"/>
                      <a:pt x="554" y="84"/>
                      <a:pt x="470" y="179"/>
                    </a:cubicBezTo>
                    <a:cubicBezTo>
                      <a:pt x="469" y="202"/>
                      <a:pt x="462" y="224"/>
                      <a:pt x="451" y="244"/>
                    </a:cubicBezTo>
                    <a:lnTo>
                      <a:pt x="448" y="250"/>
                    </a:lnTo>
                    <a:lnTo>
                      <a:pt x="441" y="248"/>
                    </a:lnTo>
                    <a:cubicBezTo>
                      <a:pt x="435" y="246"/>
                      <a:pt x="429" y="242"/>
                      <a:pt x="427" y="235"/>
                    </a:cubicBezTo>
                    <a:cubicBezTo>
                      <a:pt x="423" y="223"/>
                      <a:pt x="428" y="206"/>
                      <a:pt x="435" y="196"/>
                    </a:cubicBezTo>
                    <a:cubicBezTo>
                      <a:pt x="441" y="188"/>
                      <a:pt x="447" y="180"/>
                      <a:pt x="453" y="172"/>
                    </a:cubicBezTo>
                    <a:cubicBezTo>
                      <a:pt x="453" y="162"/>
                      <a:pt x="452" y="151"/>
                      <a:pt x="450" y="141"/>
                    </a:cubicBezTo>
                    <a:cubicBezTo>
                      <a:pt x="449" y="135"/>
                      <a:pt x="447" y="128"/>
                      <a:pt x="442" y="124"/>
                    </a:cubicBezTo>
                    <a:cubicBezTo>
                      <a:pt x="436" y="118"/>
                      <a:pt x="424" y="119"/>
                      <a:pt x="415" y="121"/>
                    </a:cubicBezTo>
                    <a:cubicBezTo>
                      <a:pt x="387" y="125"/>
                      <a:pt x="360" y="133"/>
                      <a:pt x="335" y="144"/>
                    </a:cubicBezTo>
                    <a:cubicBezTo>
                      <a:pt x="334" y="152"/>
                      <a:pt x="332" y="161"/>
                      <a:pt x="330" y="169"/>
                    </a:cubicBezTo>
                    <a:cubicBezTo>
                      <a:pt x="309" y="237"/>
                      <a:pt x="248" y="285"/>
                      <a:pt x="204" y="314"/>
                    </a:cubicBezTo>
                    <a:lnTo>
                      <a:pt x="194" y="32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
          <p:nvSpPr>
            <p:cNvPr id="1480" name="Google Shape;1480;p47"/>
            <p:cNvSpPr/>
            <p:nvPr/>
          </p:nvSpPr>
          <p:spPr>
            <a:xfrm rot="-2485466">
              <a:off x="6535540" y="3916548"/>
              <a:ext cx="546499" cy="540874"/>
            </a:xfrm>
            <a:custGeom>
              <a:avLst/>
              <a:gdLst/>
              <a:ahLst/>
              <a:cxnLst/>
              <a:rect l="l" t="t" r="r" b="b"/>
              <a:pathLst>
                <a:path w="1747" h="1729" extrusionOk="0">
                  <a:moveTo>
                    <a:pt x="25" y="133"/>
                  </a:moveTo>
                  <a:cubicBezTo>
                    <a:pt x="15" y="91"/>
                    <a:pt x="7" y="48"/>
                    <a:pt x="0" y="6"/>
                  </a:cubicBezTo>
                  <a:lnTo>
                    <a:pt x="31" y="0"/>
                  </a:lnTo>
                  <a:cubicBezTo>
                    <a:pt x="38" y="42"/>
                    <a:pt x="47" y="84"/>
                    <a:pt x="56" y="126"/>
                  </a:cubicBezTo>
                  <a:lnTo>
                    <a:pt x="25" y="133"/>
                  </a:lnTo>
                  <a:moveTo>
                    <a:pt x="91" y="384"/>
                  </a:moveTo>
                  <a:cubicBezTo>
                    <a:pt x="79" y="343"/>
                    <a:pt x="66" y="301"/>
                    <a:pt x="55" y="259"/>
                  </a:cubicBezTo>
                  <a:lnTo>
                    <a:pt x="86" y="251"/>
                  </a:lnTo>
                  <a:cubicBezTo>
                    <a:pt x="97" y="293"/>
                    <a:pt x="109" y="334"/>
                    <a:pt x="122" y="374"/>
                  </a:cubicBezTo>
                  <a:lnTo>
                    <a:pt x="91" y="384"/>
                  </a:lnTo>
                  <a:moveTo>
                    <a:pt x="182" y="627"/>
                  </a:moveTo>
                  <a:cubicBezTo>
                    <a:pt x="165" y="588"/>
                    <a:pt x="149" y="548"/>
                    <a:pt x="134" y="507"/>
                  </a:cubicBezTo>
                  <a:lnTo>
                    <a:pt x="164" y="496"/>
                  </a:lnTo>
                  <a:cubicBezTo>
                    <a:pt x="179" y="536"/>
                    <a:pt x="195" y="576"/>
                    <a:pt x="211" y="614"/>
                  </a:cubicBezTo>
                  <a:lnTo>
                    <a:pt x="182" y="627"/>
                  </a:lnTo>
                  <a:moveTo>
                    <a:pt x="298" y="860"/>
                  </a:moveTo>
                  <a:cubicBezTo>
                    <a:pt x="277" y="823"/>
                    <a:pt x="256" y="785"/>
                    <a:pt x="237" y="745"/>
                  </a:cubicBezTo>
                  <a:lnTo>
                    <a:pt x="265" y="731"/>
                  </a:lnTo>
                  <a:cubicBezTo>
                    <a:pt x="285" y="770"/>
                    <a:pt x="305" y="807"/>
                    <a:pt x="326" y="844"/>
                  </a:cubicBezTo>
                  <a:lnTo>
                    <a:pt x="298" y="860"/>
                  </a:lnTo>
                  <a:moveTo>
                    <a:pt x="442" y="1076"/>
                  </a:moveTo>
                  <a:cubicBezTo>
                    <a:pt x="416" y="1042"/>
                    <a:pt x="390" y="1007"/>
                    <a:pt x="367" y="971"/>
                  </a:cubicBezTo>
                  <a:lnTo>
                    <a:pt x="393" y="953"/>
                  </a:lnTo>
                  <a:cubicBezTo>
                    <a:pt x="417" y="988"/>
                    <a:pt x="442" y="1023"/>
                    <a:pt x="467" y="1056"/>
                  </a:cubicBezTo>
                  <a:lnTo>
                    <a:pt x="442" y="1076"/>
                  </a:lnTo>
                  <a:moveTo>
                    <a:pt x="615" y="1270"/>
                  </a:moveTo>
                  <a:cubicBezTo>
                    <a:pt x="584" y="1240"/>
                    <a:pt x="554" y="1209"/>
                    <a:pt x="525" y="1176"/>
                  </a:cubicBezTo>
                  <a:lnTo>
                    <a:pt x="549" y="1155"/>
                  </a:lnTo>
                  <a:cubicBezTo>
                    <a:pt x="577" y="1187"/>
                    <a:pt x="607" y="1217"/>
                    <a:pt x="638" y="1247"/>
                  </a:cubicBezTo>
                  <a:lnTo>
                    <a:pt x="615" y="1270"/>
                  </a:lnTo>
                  <a:moveTo>
                    <a:pt x="817" y="1434"/>
                  </a:moveTo>
                  <a:cubicBezTo>
                    <a:pt x="782" y="1410"/>
                    <a:pt x="747" y="1384"/>
                    <a:pt x="713" y="1356"/>
                  </a:cubicBezTo>
                  <a:lnTo>
                    <a:pt x="733" y="1331"/>
                  </a:lnTo>
                  <a:cubicBezTo>
                    <a:pt x="766" y="1358"/>
                    <a:pt x="800" y="1384"/>
                    <a:pt x="835" y="1407"/>
                  </a:cubicBezTo>
                  <a:lnTo>
                    <a:pt x="817" y="1434"/>
                  </a:lnTo>
                  <a:moveTo>
                    <a:pt x="1043" y="1563"/>
                  </a:moveTo>
                  <a:cubicBezTo>
                    <a:pt x="1004" y="1545"/>
                    <a:pt x="965" y="1525"/>
                    <a:pt x="928" y="1503"/>
                  </a:cubicBezTo>
                  <a:lnTo>
                    <a:pt x="943" y="1476"/>
                  </a:lnTo>
                  <a:cubicBezTo>
                    <a:pt x="980" y="1496"/>
                    <a:pt x="1018" y="1516"/>
                    <a:pt x="1056" y="1534"/>
                  </a:cubicBezTo>
                  <a:lnTo>
                    <a:pt x="1043" y="1563"/>
                  </a:lnTo>
                  <a:moveTo>
                    <a:pt x="1286" y="1654"/>
                  </a:moveTo>
                  <a:cubicBezTo>
                    <a:pt x="1244" y="1642"/>
                    <a:pt x="1203" y="1629"/>
                    <a:pt x="1163" y="1614"/>
                  </a:cubicBezTo>
                  <a:lnTo>
                    <a:pt x="1174" y="1584"/>
                  </a:lnTo>
                  <a:cubicBezTo>
                    <a:pt x="1213" y="1598"/>
                    <a:pt x="1254" y="1612"/>
                    <a:pt x="1295" y="1624"/>
                  </a:cubicBezTo>
                  <a:lnTo>
                    <a:pt x="1286" y="1654"/>
                  </a:lnTo>
                  <a:moveTo>
                    <a:pt x="1540" y="1709"/>
                  </a:moveTo>
                  <a:cubicBezTo>
                    <a:pt x="1497" y="1703"/>
                    <a:pt x="1454" y="1695"/>
                    <a:pt x="1412" y="1686"/>
                  </a:cubicBezTo>
                  <a:lnTo>
                    <a:pt x="1419" y="1655"/>
                  </a:lnTo>
                  <a:cubicBezTo>
                    <a:pt x="1460" y="1664"/>
                    <a:pt x="1502" y="1671"/>
                    <a:pt x="1544" y="1677"/>
                  </a:cubicBezTo>
                  <a:lnTo>
                    <a:pt x="1540" y="1709"/>
                  </a:lnTo>
                  <a:moveTo>
                    <a:pt x="1746" y="1729"/>
                  </a:moveTo>
                  <a:cubicBezTo>
                    <a:pt x="1720" y="1728"/>
                    <a:pt x="1694" y="1726"/>
                    <a:pt x="1669" y="1724"/>
                  </a:cubicBezTo>
                  <a:lnTo>
                    <a:pt x="1672" y="1692"/>
                  </a:lnTo>
                  <a:cubicBezTo>
                    <a:pt x="1697" y="1694"/>
                    <a:pt x="1722" y="1696"/>
                    <a:pt x="1747" y="1697"/>
                  </a:cubicBezTo>
                  <a:lnTo>
                    <a:pt x="1746" y="1729"/>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pic>
        <p:nvPicPr>
          <p:cNvPr id="5" name="Picture 4" descr="A screenshot of a computer code&#10;&#10;Description automatically generated">
            <a:extLst>
              <a:ext uri="{FF2B5EF4-FFF2-40B4-BE49-F238E27FC236}">
                <a16:creationId xmlns:a16="http://schemas.microsoft.com/office/drawing/2014/main" id="{063B2F8C-FB95-823A-E85C-323524B790D1}"/>
              </a:ext>
            </a:extLst>
          </p:cNvPr>
          <p:cNvPicPr>
            <a:picLocks noChangeAspect="1"/>
          </p:cNvPicPr>
          <p:nvPr/>
        </p:nvPicPr>
        <p:blipFill>
          <a:blip r:embed="rId3"/>
          <a:stretch>
            <a:fillRect/>
          </a:stretch>
        </p:blipFill>
        <p:spPr>
          <a:xfrm>
            <a:off x="919388" y="1926934"/>
            <a:ext cx="3496119" cy="23997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3" name="Google Shape;1563;p54"/>
          <p:cNvSpPr/>
          <p:nvPr/>
        </p:nvSpPr>
        <p:spPr>
          <a:xfrm>
            <a:off x="1334788" y="811850"/>
            <a:ext cx="2205300" cy="35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64" name="Google Shape;1564;p54"/>
          <p:cNvPicPr preferRelativeResize="0"/>
          <p:nvPr/>
        </p:nvPicPr>
        <p:blipFill rotWithShape="1">
          <a:blip r:embed="rId3">
            <a:alphaModFix/>
          </a:blip>
          <a:srcRect l="61904" r="147"/>
          <a:stretch/>
        </p:blipFill>
        <p:spPr>
          <a:xfrm>
            <a:off x="1425037" y="985275"/>
            <a:ext cx="2024801" cy="3001400"/>
          </a:xfrm>
          <a:prstGeom prst="rect">
            <a:avLst/>
          </a:prstGeom>
          <a:noFill/>
          <a:ln>
            <a:noFill/>
          </a:ln>
        </p:spPr>
      </p:pic>
      <p:pic>
        <p:nvPicPr>
          <p:cNvPr id="4" name="Picture 3" descr="A text on a white background&#10;&#10;Description automatically generated">
            <a:extLst>
              <a:ext uri="{FF2B5EF4-FFF2-40B4-BE49-F238E27FC236}">
                <a16:creationId xmlns:a16="http://schemas.microsoft.com/office/drawing/2014/main" id="{8490BF19-A417-9DDD-F03F-EAFFB266E4CE}"/>
              </a:ext>
            </a:extLst>
          </p:cNvPr>
          <p:cNvPicPr>
            <a:picLocks noChangeAspect="1"/>
          </p:cNvPicPr>
          <p:nvPr/>
        </p:nvPicPr>
        <p:blipFill>
          <a:blip r:embed="rId4"/>
          <a:stretch>
            <a:fillRect/>
          </a:stretch>
        </p:blipFill>
        <p:spPr>
          <a:xfrm>
            <a:off x="4501822" y="2081144"/>
            <a:ext cx="3019846" cy="9812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number of letters and numbers&#10;&#10;Description automatically generated with medium confidence">
            <a:extLst>
              <a:ext uri="{FF2B5EF4-FFF2-40B4-BE49-F238E27FC236}">
                <a16:creationId xmlns:a16="http://schemas.microsoft.com/office/drawing/2014/main" id="{DF8B793D-E32F-82DC-79B9-C9606C430204}"/>
              </a:ext>
            </a:extLst>
          </p:cNvPr>
          <p:cNvPicPr>
            <a:picLocks noChangeAspect="1"/>
          </p:cNvPicPr>
          <p:nvPr/>
        </p:nvPicPr>
        <p:blipFill>
          <a:blip r:embed="rId5"/>
          <a:stretch>
            <a:fillRect/>
          </a:stretch>
        </p:blipFill>
        <p:spPr>
          <a:xfrm>
            <a:off x="3630337" y="3247773"/>
            <a:ext cx="4891210" cy="738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A white background with black text&#10;&#10;Description automatically generated">
            <a:extLst>
              <a:ext uri="{FF2B5EF4-FFF2-40B4-BE49-F238E27FC236}">
                <a16:creationId xmlns:a16="http://schemas.microsoft.com/office/drawing/2014/main" id="{AEA7A6D6-CB1A-6925-CB30-2ADD86CD7149}"/>
              </a:ext>
            </a:extLst>
          </p:cNvPr>
          <p:cNvPicPr>
            <a:picLocks noChangeAspect="1"/>
          </p:cNvPicPr>
          <p:nvPr/>
        </p:nvPicPr>
        <p:blipFill>
          <a:blip r:embed="rId6"/>
          <a:stretch>
            <a:fillRect/>
          </a:stretch>
        </p:blipFill>
        <p:spPr>
          <a:xfrm>
            <a:off x="3630338" y="1091484"/>
            <a:ext cx="4762814" cy="855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7DF27D6F-975A-48E0-C5A9-8B5B1510B46F}"/>
              </a:ext>
            </a:extLst>
          </p:cNvPr>
          <p:cNvPicPr>
            <a:picLocks noChangeAspect="1"/>
          </p:cNvPicPr>
          <p:nvPr/>
        </p:nvPicPr>
        <p:blipFill rotWithShape="1">
          <a:blip r:embed="rId2"/>
          <a:srcRect l="10166"/>
          <a:stretch/>
        </p:blipFill>
        <p:spPr>
          <a:xfrm>
            <a:off x="2505307" y="339971"/>
            <a:ext cx="4267200" cy="44635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642132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3"/>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65922E1F-E2D8-147C-F854-23BAFAFE6961}"/>
              </a:ext>
            </a:extLst>
          </p:cNvPr>
          <p:cNvPicPr>
            <a:picLocks noChangeAspect="1"/>
          </p:cNvPicPr>
          <p:nvPr/>
        </p:nvPicPr>
        <p:blipFill rotWithShape="1">
          <a:blip r:embed="rId2"/>
          <a:srcRect l="9994"/>
          <a:stretch/>
        </p:blipFill>
        <p:spPr>
          <a:xfrm>
            <a:off x="2274849" y="146752"/>
            <a:ext cx="4415883" cy="48499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9043433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B0142565-44D6-A9C6-8B52-913B26EE805E}"/>
              </a:ext>
            </a:extLst>
          </p:cNvPr>
          <p:cNvPicPr>
            <a:picLocks noChangeAspect="1"/>
          </p:cNvPicPr>
          <p:nvPr/>
        </p:nvPicPr>
        <p:blipFill rotWithShape="1">
          <a:blip r:embed="rId2"/>
          <a:srcRect l="9057"/>
          <a:stretch/>
        </p:blipFill>
        <p:spPr>
          <a:xfrm>
            <a:off x="2854712" y="211873"/>
            <a:ext cx="3791415" cy="4719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387468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C234D80-EEE1-B78C-5214-40F5694489DC}"/>
              </a:ext>
            </a:extLst>
          </p:cNvPr>
          <p:cNvSpPr>
            <a:spLocks noGrp="1"/>
          </p:cNvSpPr>
          <p:nvPr>
            <p:ph type="subTitle" idx="1"/>
          </p:nvPr>
        </p:nvSpPr>
        <p:spPr>
          <a:xfrm>
            <a:off x="810322" y="2694750"/>
            <a:ext cx="7620528" cy="846300"/>
          </a:xfrm>
        </p:spPr>
        <p:txBody>
          <a:bodyPr/>
          <a:lstStyle/>
          <a:p>
            <a:r>
              <a:rPr lang="en-US" dirty="0">
                <a:latin typeface="Times New Roman" panose="02020603050405020304" pitchFamily="18" charset="0"/>
                <a:cs typeface="Times New Roman" panose="02020603050405020304" pitchFamily="18" charset="0"/>
              </a:rPr>
              <a:t>       The code utilizes Arduino with various components like a flame sensor, ultrasonic sensor, buzzer, and LCD display. It continuously monitors for both flame detection and object proximity. When a flame is detected, it activates a motor and displays a corresponding message on the LCD. Additionally, it alerts when an object is too close using the buzzer and updates the LCD accordingly.</a:t>
            </a:r>
          </a:p>
        </p:txBody>
      </p:sp>
      <p:pic>
        <p:nvPicPr>
          <p:cNvPr id="5" name="Picture 4" descr="A white background with black text&#10;&#10;Description automatically generated">
            <a:extLst>
              <a:ext uri="{FF2B5EF4-FFF2-40B4-BE49-F238E27FC236}">
                <a16:creationId xmlns:a16="http://schemas.microsoft.com/office/drawing/2014/main" id="{AF6E0A07-0383-1CD4-63CE-E310AE102672}"/>
              </a:ext>
            </a:extLst>
          </p:cNvPr>
          <p:cNvPicPr>
            <a:picLocks noChangeAspect="1"/>
          </p:cNvPicPr>
          <p:nvPr/>
        </p:nvPicPr>
        <p:blipFill>
          <a:blip r:embed="rId2"/>
          <a:stretch>
            <a:fillRect/>
          </a:stretch>
        </p:blipFill>
        <p:spPr>
          <a:xfrm>
            <a:off x="1819845" y="535154"/>
            <a:ext cx="5601482" cy="14861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502942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0" presetClass="entr" presetSubtype="0" decel="10000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1000" fill="hold"/>
                                        <p:tgtEl>
                                          <p:spTgt spid="3">
                                            <p:txEl>
                                              <p:pRg st="0" end="0"/>
                                            </p:txEl>
                                          </p:spTgt>
                                        </p:tgtEl>
                                        <p:attrNameLst>
                                          <p:attrName>ppt_w</p:attrName>
                                        </p:attrNameLst>
                                      </p:cBhvr>
                                      <p:tavLst>
                                        <p:tav tm="0">
                                          <p:val>
                                            <p:strVal val="#ppt_w+.3"/>
                                          </p:val>
                                        </p:tav>
                                        <p:tav tm="100000">
                                          <p:val>
                                            <p:strVal val="#ppt_w"/>
                                          </p:val>
                                        </p:tav>
                                      </p:tavLst>
                                    </p:anim>
                                    <p:anim calcmode="lin" valueType="num">
                                      <p:cBhvr>
                                        <p:cTn id="14"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5"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FCBB7-05FC-9E75-1DFB-62F4240984EE}"/>
              </a:ext>
            </a:extLst>
          </p:cNvPr>
          <p:cNvSpPr>
            <a:spLocks noGrp="1"/>
          </p:cNvSpPr>
          <p:nvPr>
            <p:ph type="title"/>
          </p:nvPr>
        </p:nvSpPr>
        <p:spPr>
          <a:xfrm>
            <a:off x="2584199" y="0"/>
            <a:ext cx="3975600" cy="1016100"/>
          </a:xfrm>
        </p:spPr>
        <p:txBody>
          <a:bodyPr/>
          <a:lstStyle/>
          <a:p>
            <a:r>
              <a:rPr lang="en" sz="4800" dirty="0">
                <a:latin typeface="Times New Roman" panose="02020603050405020304" pitchFamily="18" charset="0"/>
                <a:cs typeface="Times New Roman" panose="02020603050405020304" pitchFamily="18" charset="0"/>
              </a:rPr>
              <a:t>05 Realtime</a:t>
            </a:r>
            <a:endParaRPr lang="en-US" sz="4800" dirty="0"/>
          </a:p>
        </p:txBody>
      </p:sp>
      <p:pic>
        <p:nvPicPr>
          <p:cNvPr id="3" name="Picture 2">
            <a:extLst>
              <a:ext uri="{FF2B5EF4-FFF2-40B4-BE49-F238E27FC236}">
                <a16:creationId xmlns:a16="http://schemas.microsoft.com/office/drawing/2014/main" id="{A5A6F511-5C82-D69E-199F-80E3488E586F}"/>
              </a:ext>
            </a:extLst>
          </p:cNvPr>
          <p:cNvPicPr>
            <a:picLocks noChangeAspect="1"/>
          </p:cNvPicPr>
          <p:nvPr/>
        </p:nvPicPr>
        <p:blipFill rotWithShape="1">
          <a:blip r:embed="rId2"/>
          <a:srcRect l="13758" t="26875"/>
          <a:stretch/>
        </p:blipFill>
        <p:spPr>
          <a:xfrm rot="16200000">
            <a:off x="2654711" y="446765"/>
            <a:ext cx="3767678" cy="4735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04358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38"/>
          <p:cNvSpPr txBox="1">
            <a:spLocks noGrp="1"/>
          </p:cNvSpPr>
          <p:nvPr>
            <p:ph type="title"/>
          </p:nvPr>
        </p:nvSpPr>
        <p:spPr>
          <a:xfrm>
            <a:off x="753600" y="650044"/>
            <a:ext cx="6308745" cy="1245900"/>
          </a:xfrm>
          <a:prstGeom prst="rect">
            <a:avLst/>
          </a:prstGeom>
        </p:spPr>
        <p:txBody>
          <a:bodyPr spcFirstLastPara="1" wrap="square" lIns="91425" tIns="91425" rIns="91425" bIns="91425" anchor="b" anchorCtr="0">
            <a:noAutofit/>
          </a:bodyPr>
          <a:lstStyle/>
          <a:p>
            <a:r>
              <a:rPr lang="en" sz="4800" dirty="0">
                <a:latin typeface="Times New Roman" panose="02020603050405020304" pitchFamily="18" charset="0"/>
                <a:cs typeface="Times New Roman" panose="02020603050405020304" pitchFamily="18" charset="0"/>
              </a:rPr>
              <a:t>01</a:t>
            </a:r>
            <a:br>
              <a:rPr lang="en" sz="3600" dirty="0"/>
            </a:br>
            <a:r>
              <a:rPr lang="en" sz="4800" dirty="0">
                <a:latin typeface="Times New Roman" panose="02020603050405020304" pitchFamily="18" charset="0"/>
                <a:cs typeface="Times New Roman" panose="02020603050405020304" pitchFamily="18" charset="0"/>
              </a:rPr>
              <a:t>Introduction</a:t>
            </a:r>
            <a:endParaRPr sz="4800" dirty="0">
              <a:latin typeface="Times New Roman" panose="02020603050405020304" pitchFamily="18" charset="0"/>
              <a:cs typeface="Times New Roman" panose="02020603050405020304" pitchFamily="18" charset="0"/>
            </a:endParaRPr>
          </a:p>
        </p:txBody>
      </p:sp>
      <p:sp>
        <p:nvSpPr>
          <p:cNvPr id="775" name="Google Shape;775;p38"/>
          <p:cNvSpPr txBox="1">
            <a:spLocks noGrp="1"/>
          </p:cNvSpPr>
          <p:nvPr>
            <p:ph type="subTitle" idx="1"/>
          </p:nvPr>
        </p:nvSpPr>
        <p:spPr>
          <a:xfrm>
            <a:off x="753600" y="2241900"/>
            <a:ext cx="7792713" cy="65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Times New Roman" panose="02020603050405020304" pitchFamily="18" charset="0"/>
                <a:cs typeface="Times New Roman" panose="02020603050405020304" pitchFamily="18" charset="0"/>
              </a:rPr>
              <a:t>Title: Fire Alarm System with Flame Sensor and Ultrasonic Proximity Detection</a:t>
            </a:r>
          </a:p>
          <a:p>
            <a:pPr marL="0" lvl="0" indent="0" rtl="0">
              <a:spcBef>
                <a:spcPts val="0"/>
              </a:spcBef>
              <a:spcAft>
                <a:spcPts val="0"/>
              </a:spcAft>
              <a:buNone/>
            </a:pPr>
            <a:r>
              <a:rPr lang="en-US" dirty="0">
                <a:latin typeface="Times New Roman" panose="02020603050405020304" pitchFamily="18" charset="0"/>
                <a:cs typeface="Times New Roman" panose="02020603050405020304" pitchFamily="18" charset="0"/>
              </a:rPr>
              <a:t>Brief overview of the project's purpose and functionality: Detecting fires using </a:t>
            </a:r>
          </a:p>
          <a:p>
            <a:pPr marL="0" lvl="0" indent="0" rtl="0">
              <a:spcBef>
                <a:spcPts val="0"/>
              </a:spcBef>
              <a:spcAft>
                <a:spcPts val="0"/>
              </a:spcAft>
              <a:buNone/>
            </a:pPr>
            <a:r>
              <a:rPr lang="en-US" dirty="0">
                <a:latin typeface="Times New Roman" panose="02020603050405020304" pitchFamily="18" charset="0"/>
                <a:cs typeface="Times New Roman" panose="02020603050405020304" pitchFamily="18" charset="0"/>
              </a:rPr>
              <a:t>a flame sensor and providing proximity warnings using an ultrasonic sensor.</a:t>
            </a:r>
          </a:p>
          <a:p>
            <a:pPr marL="0" lvl="0" indent="0" rtl="0">
              <a:spcBef>
                <a:spcPts val="0"/>
              </a:spcBef>
              <a:spcAft>
                <a:spcPts val="0"/>
              </a:spcAft>
              <a:buNone/>
            </a:pPr>
            <a:r>
              <a:rPr lang="en-US" dirty="0">
                <a:latin typeface="Times New Roman" panose="02020603050405020304" pitchFamily="18" charset="0"/>
                <a:cs typeface="Times New Roman" panose="02020603050405020304" pitchFamily="18" charset="0"/>
              </a:rPr>
              <a:t> The system also includes an LCD display to show relevant information.</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5">
                                            <p:txEl>
                                              <p:pRg st="0" end="0"/>
                                            </p:txEl>
                                          </p:spTgt>
                                        </p:tgtEl>
                                        <p:attrNameLst>
                                          <p:attrName>style.visibility</p:attrName>
                                        </p:attrNameLst>
                                      </p:cBhvr>
                                      <p:to>
                                        <p:strVal val="visible"/>
                                      </p:to>
                                    </p:set>
                                    <p:animEffect transition="in" filter="fade">
                                      <p:cBhvr>
                                        <p:cTn id="7" dur="500"/>
                                        <p:tgtEl>
                                          <p:spTgt spid="7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5">
                                            <p:txEl>
                                              <p:pRg st="1" end="1"/>
                                            </p:txEl>
                                          </p:spTgt>
                                        </p:tgtEl>
                                        <p:attrNameLst>
                                          <p:attrName>style.visibility</p:attrName>
                                        </p:attrNameLst>
                                      </p:cBhvr>
                                      <p:to>
                                        <p:strVal val="visible"/>
                                      </p:to>
                                    </p:set>
                                    <p:animEffect transition="in" filter="fade">
                                      <p:cBhvr>
                                        <p:cTn id="12" dur="500"/>
                                        <p:tgtEl>
                                          <p:spTgt spid="7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5">
                                            <p:txEl>
                                              <p:pRg st="2" end="2"/>
                                            </p:txEl>
                                          </p:spTgt>
                                        </p:tgtEl>
                                        <p:attrNameLst>
                                          <p:attrName>style.visibility</p:attrName>
                                        </p:attrNameLst>
                                      </p:cBhvr>
                                      <p:to>
                                        <p:strVal val="visible"/>
                                      </p:to>
                                    </p:set>
                                    <p:animEffect transition="in" filter="fade">
                                      <p:cBhvr>
                                        <p:cTn id="17" dur="500"/>
                                        <p:tgtEl>
                                          <p:spTgt spid="7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75">
                                            <p:txEl>
                                              <p:pRg st="3" end="3"/>
                                            </p:txEl>
                                          </p:spTgt>
                                        </p:tgtEl>
                                        <p:attrNameLst>
                                          <p:attrName>style.visibility</p:attrName>
                                        </p:attrNameLst>
                                      </p:cBhvr>
                                      <p:to>
                                        <p:strVal val="visible"/>
                                      </p:to>
                                    </p:set>
                                    <p:animEffect transition="in" filter="fade">
                                      <p:cBhvr>
                                        <p:cTn id="22" dur="500"/>
                                        <p:tgtEl>
                                          <p:spTgt spid="7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9ECBEE-E0CD-DC7D-B6F9-014869992248}"/>
              </a:ext>
            </a:extLst>
          </p:cNvPr>
          <p:cNvPicPr>
            <a:picLocks noChangeAspect="1"/>
          </p:cNvPicPr>
          <p:nvPr/>
        </p:nvPicPr>
        <p:blipFill rotWithShape="1">
          <a:blip r:embed="rId2"/>
          <a:srcRect l="8940" t="30921"/>
          <a:stretch/>
        </p:blipFill>
        <p:spPr>
          <a:xfrm rot="16200000">
            <a:off x="2490951" y="10685"/>
            <a:ext cx="3976250" cy="51221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4350453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8267FB-19B9-0444-9DE5-31264293FBD7}"/>
              </a:ext>
            </a:extLst>
          </p:cNvPr>
          <p:cNvSpPr/>
          <p:nvPr/>
        </p:nvSpPr>
        <p:spPr>
          <a:xfrm>
            <a:off x="0" y="0"/>
            <a:ext cx="9144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WhatsApp Video 2024-05-08 at 18.34.53_bb9c8a78">
            <a:hlinkClick r:id="" action="ppaction://media"/>
            <a:extLst>
              <a:ext uri="{FF2B5EF4-FFF2-40B4-BE49-F238E27FC236}">
                <a16:creationId xmlns:a16="http://schemas.microsoft.com/office/drawing/2014/main" id="{684EEE1E-9C84-016A-0403-0FE2E77A58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6183" y="7434"/>
            <a:ext cx="6858000" cy="5143500"/>
          </a:xfrm>
          <a:prstGeom prst="rect">
            <a:avLst/>
          </a:prstGeom>
        </p:spPr>
      </p:pic>
    </p:spTree>
    <p:extLst>
      <p:ext uri="{BB962C8B-B14F-4D97-AF65-F5344CB8AC3E}">
        <p14:creationId xmlns:p14="http://schemas.microsoft.com/office/powerpoint/2010/main" val="36294463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33241-1BFB-AC5D-A0B0-D6E9CE2F1479}"/>
              </a:ext>
            </a:extLst>
          </p:cNvPr>
          <p:cNvSpPr/>
          <p:nvPr/>
        </p:nvSpPr>
        <p:spPr>
          <a:xfrm>
            <a:off x="0" y="0"/>
            <a:ext cx="9144000" cy="5486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WhatsApp Video 2024-05-18 at 11.44.47_5810c0ce">
            <a:hlinkClick r:id="" action="ppaction://media"/>
            <a:extLst>
              <a:ext uri="{FF2B5EF4-FFF2-40B4-BE49-F238E27FC236}">
                <a16:creationId xmlns:a16="http://schemas.microsoft.com/office/drawing/2014/main" id="{01564B2D-E611-BA04-28BB-E67667BBF3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1918477" y="-186323"/>
            <a:ext cx="5076594" cy="5568181"/>
          </a:xfrm>
          <a:prstGeom prst="rect">
            <a:avLst/>
          </a:prstGeom>
        </p:spPr>
      </p:pic>
    </p:spTree>
    <p:extLst>
      <p:ext uri="{BB962C8B-B14F-4D97-AF65-F5344CB8AC3E}">
        <p14:creationId xmlns:p14="http://schemas.microsoft.com/office/powerpoint/2010/main" val="251547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43998-4159-1AF5-2478-81A4C3F52F99}"/>
              </a:ext>
            </a:extLst>
          </p:cNvPr>
          <p:cNvSpPr>
            <a:spLocks noGrp="1"/>
          </p:cNvSpPr>
          <p:nvPr>
            <p:ph type="title"/>
          </p:nvPr>
        </p:nvSpPr>
        <p:spPr>
          <a:xfrm>
            <a:off x="596400" y="502196"/>
            <a:ext cx="3975600" cy="1016100"/>
          </a:xfrm>
        </p:spPr>
        <p:txBody>
          <a:bodyPr/>
          <a:lstStyle/>
          <a:p>
            <a:r>
              <a:rPr lang="en-US" dirty="0">
                <a:latin typeface="Times New Roman" panose="02020603050405020304" pitchFamily="18" charset="0"/>
                <a:cs typeface="Times New Roman" panose="02020603050405020304" pitchFamily="18" charset="0"/>
              </a:rPr>
              <a:t>Problems Encountered:</a:t>
            </a:r>
          </a:p>
        </p:txBody>
      </p:sp>
      <p:sp>
        <p:nvSpPr>
          <p:cNvPr id="3" name="Subtitle 2">
            <a:extLst>
              <a:ext uri="{FF2B5EF4-FFF2-40B4-BE49-F238E27FC236}">
                <a16:creationId xmlns:a16="http://schemas.microsoft.com/office/drawing/2014/main" id="{CA22E59B-5553-6DDA-0C6D-5E7B6CADBB5F}"/>
              </a:ext>
            </a:extLst>
          </p:cNvPr>
          <p:cNvSpPr>
            <a:spLocks noGrp="1"/>
          </p:cNvSpPr>
          <p:nvPr>
            <p:ph type="subTitle" idx="1"/>
          </p:nvPr>
        </p:nvSpPr>
        <p:spPr>
          <a:xfrm>
            <a:off x="596399" y="1272969"/>
            <a:ext cx="4815659" cy="3306466"/>
          </a:xfrm>
        </p:spPr>
        <p:txBody>
          <a:bodyPr/>
          <a:lstStyle/>
          <a:p>
            <a:pPr>
              <a:lnSpc>
                <a:spcPct val="200000"/>
              </a:lnSpc>
              <a:buClr>
                <a:schemeClr val="accent5"/>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Gross error:</a:t>
            </a:r>
          </a:p>
          <a:p>
            <a:pPr marL="596900" lvl="1" indent="0">
              <a:lnSpc>
                <a:spcPct val="200000"/>
              </a:lnSpc>
              <a:buClr>
                <a:schemeClr val="accent5"/>
              </a:buClr>
            </a:pPr>
            <a:r>
              <a:rPr lang="en-US" dirty="0">
                <a:latin typeface="Times New Roman" panose="02020603050405020304" pitchFamily="18" charset="0"/>
                <a:cs typeface="Times New Roman" panose="02020603050405020304" pitchFamily="18" charset="0"/>
              </a:rPr>
              <a:t>Due to some malfunctions in wiring</a:t>
            </a:r>
          </a:p>
          <a:p>
            <a:pPr marL="425450" indent="-285750">
              <a:lnSpc>
                <a:spcPct val="200000"/>
              </a:lnSpc>
              <a:buClr>
                <a:schemeClr val="accent5"/>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Systematic error:</a:t>
            </a:r>
          </a:p>
          <a:p>
            <a:pPr marL="596900" lvl="1" indent="0">
              <a:lnSpc>
                <a:spcPct val="200000"/>
              </a:lnSpc>
              <a:buClr>
                <a:schemeClr val="accent5"/>
              </a:buClr>
            </a:pPr>
            <a:r>
              <a:rPr lang="en-US" dirty="0">
                <a:latin typeface="Times New Roman" panose="02020603050405020304" pitchFamily="18" charset="0"/>
                <a:cs typeface="Times New Roman" panose="02020603050405020304" pitchFamily="18" charset="0"/>
              </a:rPr>
              <a:t>Due to some short circuit issues in the test board</a:t>
            </a:r>
          </a:p>
          <a:p>
            <a:pPr marL="425450" indent="-285750">
              <a:lnSpc>
                <a:spcPct val="200000"/>
              </a:lnSpc>
              <a:buClr>
                <a:schemeClr val="accent5"/>
              </a:buCl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Logical error:</a:t>
            </a:r>
          </a:p>
          <a:p>
            <a:pPr marL="596900" lvl="1" indent="0">
              <a:lnSpc>
                <a:spcPct val="200000"/>
              </a:lnSpc>
              <a:buClr>
                <a:schemeClr val="accent5"/>
              </a:buClr>
            </a:pPr>
            <a:r>
              <a:rPr lang="en-US" dirty="0">
                <a:latin typeface="Times New Roman" panose="02020603050405020304" pitchFamily="18" charset="0"/>
                <a:cs typeface="Times New Roman" panose="02020603050405020304" pitchFamily="18" charset="0"/>
              </a:rPr>
              <a:t>Some errors in the logic of the code</a:t>
            </a:r>
          </a:p>
          <a:p>
            <a:pPr marL="596900" lvl="1" indent="0"/>
            <a:endParaRPr lang="en-US" dirty="0"/>
          </a:p>
        </p:txBody>
      </p:sp>
      <p:pic>
        <p:nvPicPr>
          <p:cNvPr id="5" name="Graphic 4" descr="Close with solid fill">
            <a:extLst>
              <a:ext uri="{FF2B5EF4-FFF2-40B4-BE49-F238E27FC236}">
                <a16:creationId xmlns:a16="http://schemas.microsoft.com/office/drawing/2014/main" id="{49889B6A-8C94-3BC5-A84A-B8465109F7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47678" y="1861789"/>
            <a:ext cx="2070874" cy="2070874"/>
          </a:xfrm>
          <a:prstGeom prst="rect">
            <a:avLst/>
          </a:prstGeom>
        </p:spPr>
      </p:pic>
    </p:spTree>
    <p:extLst>
      <p:ext uri="{BB962C8B-B14F-4D97-AF65-F5344CB8AC3E}">
        <p14:creationId xmlns:p14="http://schemas.microsoft.com/office/powerpoint/2010/main" val="31717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70"/>
          <p:cNvSpPr txBox="1">
            <a:spLocks noGrp="1"/>
          </p:cNvSpPr>
          <p:nvPr>
            <p:ph type="title"/>
          </p:nvPr>
        </p:nvSpPr>
        <p:spPr>
          <a:xfrm>
            <a:off x="690762" y="73999"/>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latin typeface="Times New Roman" panose="02020603050405020304" pitchFamily="18" charset="0"/>
                <a:cs typeface="Times New Roman" panose="02020603050405020304" pitchFamily="18" charset="0"/>
              </a:rPr>
              <a:t>06</a:t>
            </a:r>
            <a:br>
              <a:rPr lang="en" sz="4800" dirty="0">
                <a:latin typeface="Times New Roman" panose="02020603050405020304" pitchFamily="18" charset="0"/>
                <a:cs typeface="Times New Roman" panose="02020603050405020304" pitchFamily="18" charset="0"/>
              </a:rPr>
            </a:br>
            <a:r>
              <a:rPr lang="en" sz="4800" dirty="0">
                <a:latin typeface="Times New Roman" panose="02020603050405020304" pitchFamily="18" charset="0"/>
                <a:cs typeface="Times New Roman" panose="02020603050405020304" pitchFamily="18" charset="0"/>
              </a:rPr>
              <a:t>Resources</a:t>
            </a:r>
            <a:endParaRPr sz="4800" dirty="0">
              <a:latin typeface="Times New Roman" panose="02020603050405020304" pitchFamily="18" charset="0"/>
              <a:cs typeface="Times New Roman" panose="02020603050405020304" pitchFamily="18" charset="0"/>
            </a:endParaRPr>
          </a:p>
        </p:txBody>
      </p:sp>
      <p:sp>
        <p:nvSpPr>
          <p:cNvPr id="1992" name="Google Shape;1992;p70"/>
          <p:cNvSpPr txBox="1">
            <a:spLocks noGrp="1"/>
          </p:cNvSpPr>
          <p:nvPr>
            <p:ph type="body" idx="1"/>
          </p:nvPr>
        </p:nvSpPr>
        <p:spPr>
          <a:xfrm>
            <a:off x="765818" y="1709493"/>
            <a:ext cx="7717800" cy="1159200"/>
          </a:xfrm>
          <a:prstGeom prst="rect">
            <a:avLst/>
          </a:prstGeom>
        </p:spPr>
        <p:txBody>
          <a:bodyPr spcFirstLastPara="1" wrap="square" lIns="91425" tIns="91425" rIns="91425" bIns="91425" anchor="t" anchorCtr="0">
            <a:noAutofit/>
          </a:bodyPr>
          <a:lstStyle/>
          <a:p>
            <a:pPr marL="0" indent="0">
              <a:buNone/>
            </a:pPr>
            <a:r>
              <a:rPr lang="en-US" dirty="0">
                <a:latin typeface="Times New Roman" panose="02020603050405020304" pitchFamily="18" charset="0"/>
                <a:cs typeface="Times New Roman" panose="02020603050405020304" pitchFamily="18" charset="0"/>
                <a:hlinkClick r:id="rId3"/>
              </a:rPr>
              <a:t>http://simplyarduino.com/%D9%83%D8%AA%D8%A7%D8%A8-simply-avr/</a:t>
            </a:r>
            <a:endParaRPr lang="en-US" dirty="0">
              <a:latin typeface="Times New Roman" panose="02020603050405020304" pitchFamily="18" charset="0"/>
              <a:cs typeface="Times New Roman" panose="02020603050405020304" pitchFamily="18" charset="0"/>
              <a:hlinkClick r:id="rId4"/>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hlinkClick r:id="rId4"/>
              </a:rPr>
              <a:t>https://docs.arduino.cc/resources/datasheets/A000005-datasheet.pdf</a:t>
            </a: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dirty="0">
                <a:latin typeface="Times New Roman" panose="02020603050405020304" pitchFamily="18" charset="0"/>
                <a:cs typeface="Times New Roman" panose="02020603050405020304" pitchFamily="18" charset="0"/>
                <a:hlinkClick r:id="rId5"/>
              </a:rPr>
              <a:t>https://components101.com/sites/default/files/component_datasheet/16x2%20LCD%20Datasheet.pdf</a:t>
            </a:r>
            <a:endParaRPr lang="ar-EG"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hlinkClick r:id="rId6"/>
              </a:rPr>
              <a:t>https://www.datasheethub.com/wp-content/uploads/2022/10/flame-sensor-module-arduino.pdf</a:t>
            </a:r>
            <a:endParaRPr lang="ar-EG"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hlinkClick r:id="rId7"/>
              </a:rPr>
              <a:t>https://components101.com/sites/default/files/component_datasheet/HCSR04%20Datasheet.pdf</a:t>
            </a: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hlinkClick r:id="rId8"/>
              </a:rPr>
              <a:t>https://heshameladawydotcom.files.wordpress.com/2017/12/d8a7d984d985d8aad8add983d985d8a7d8aa.pdf</a:t>
            </a: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hlinkClick r:id="rId9"/>
              </a:rPr>
              <a:t>https://docs.rs-online.com/1cb8/0900766b813279f6.pdf</a:t>
            </a:r>
            <a:endParaRPr lang="en-US" dirty="0">
              <a:latin typeface="Times New Roman" panose="02020603050405020304" pitchFamily="18" charset="0"/>
              <a:cs typeface="Times New Roman" panose="02020603050405020304" pitchFamily="18" charset="0"/>
            </a:endParaRPr>
          </a:p>
          <a:p>
            <a:pPr marL="0" lvl="0" indent="0">
              <a:buNone/>
            </a:pPr>
            <a:r>
              <a:rPr lang="en-US" dirty="0">
                <a:latin typeface="Times New Roman" panose="02020603050405020304" pitchFamily="18" charset="0"/>
                <a:cs typeface="Times New Roman" panose="02020603050405020304" pitchFamily="18" charset="0"/>
                <a:hlinkClick r:id="rId10"/>
              </a:rPr>
              <a:t>https://components101.com/modules/l293n-motor-driver-module</a:t>
            </a: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buNone/>
            </a:pPr>
            <a:endParaRPr lang="ar-EG" dirty="0">
              <a:latin typeface="Times New Roman" panose="02020603050405020304" pitchFamily="18" charset="0"/>
              <a:cs typeface="Times New Roman" panose="02020603050405020304" pitchFamily="18" charset="0"/>
            </a:endParaRPr>
          </a:p>
          <a:p>
            <a:pPr marL="0" lvl="0" indent="0">
              <a:buNone/>
            </a:pPr>
            <a:endParaRPr lang="ar-EG" dirty="0">
              <a:latin typeface="Times New Roman" panose="02020603050405020304" pitchFamily="18" charset="0"/>
              <a:cs typeface="Times New Roman" panose="02020603050405020304" pitchFamily="18" charset="0"/>
            </a:endParaRPr>
          </a:p>
          <a:p>
            <a:pPr marL="0" lvl="0" indent="0">
              <a:buNone/>
            </a:pPr>
            <a:endParaRPr lang="ar-EG" dirty="0">
              <a:latin typeface="Times New Roman" panose="02020603050405020304" pitchFamily="18" charset="0"/>
              <a:cs typeface="Times New Roman" panose="02020603050405020304" pitchFamily="18" charset="0"/>
            </a:endParaRPr>
          </a:p>
          <a:p>
            <a:pPr marL="0" lvl="0" indent="0">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grpSp>
        <p:nvGrpSpPr>
          <p:cNvPr id="2027" name="Google Shape;2027;p70"/>
          <p:cNvGrpSpPr/>
          <p:nvPr/>
        </p:nvGrpSpPr>
        <p:grpSpPr>
          <a:xfrm>
            <a:off x="6065553" y="288415"/>
            <a:ext cx="1146724" cy="953897"/>
            <a:chOff x="1915825" y="3978975"/>
            <a:chExt cx="1046950" cy="870900"/>
          </a:xfrm>
        </p:grpSpPr>
        <p:sp>
          <p:nvSpPr>
            <p:cNvPr id="2028" name="Google Shape;2028;p70"/>
            <p:cNvSpPr/>
            <p:nvPr/>
          </p:nvSpPr>
          <p:spPr>
            <a:xfrm>
              <a:off x="1952210" y="4103781"/>
              <a:ext cx="890451" cy="746095"/>
            </a:xfrm>
            <a:custGeom>
              <a:avLst/>
              <a:gdLst/>
              <a:ahLst/>
              <a:cxnLst/>
              <a:rect l="l" t="t" r="r" b="b"/>
              <a:pathLst>
                <a:path w="2276" h="1907" extrusionOk="0">
                  <a:moveTo>
                    <a:pt x="2276" y="663"/>
                  </a:moveTo>
                  <a:lnTo>
                    <a:pt x="2249" y="841"/>
                  </a:lnTo>
                  <a:cubicBezTo>
                    <a:pt x="2249" y="841"/>
                    <a:pt x="1815" y="873"/>
                    <a:pt x="1590" y="1030"/>
                  </a:cubicBezTo>
                  <a:cubicBezTo>
                    <a:pt x="1511" y="1077"/>
                    <a:pt x="1006" y="1286"/>
                    <a:pt x="724" y="1907"/>
                  </a:cubicBezTo>
                  <a:lnTo>
                    <a:pt x="26" y="1152"/>
                  </a:lnTo>
                  <a:lnTo>
                    <a:pt x="0" y="980"/>
                  </a:lnTo>
                  <a:cubicBezTo>
                    <a:pt x="0" y="980"/>
                    <a:pt x="1335" y="0"/>
                    <a:pt x="1329" y="0"/>
                  </a:cubicBezTo>
                  <a:cubicBezTo>
                    <a:pt x="1322" y="0"/>
                    <a:pt x="2276" y="663"/>
                    <a:pt x="2276" y="663"/>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29" name="Google Shape;2029;p70"/>
            <p:cNvSpPr/>
            <p:nvPr/>
          </p:nvSpPr>
          <p:spPr>
            <a:xfrm>
              <a:off x="2584841" y="4382736"/>
              <a:ext cx="251564" cy="115025"/>
            </a:xfrm>
            <a:custGeom>
              <a:avLst/>
              <a:gdLst/>
              <a:ahLst/>
              <a:cxnLst/>
              <a:rect l="l" t="t" r="r" b="b"/>
              <a:pathLst>
                <a:path w="643" h="294" extrusionOk="0">
                  <a:moveTo>
                    <a:pt x="0" y="294"/>
                  </a:moveTo>
                  <a:cubicBezTo>
                    <a:pt x="165" y="121"/>
                    <a:pt x="397" y="-16"/>
                    <a:pt x="643" y="2"/>
                  </a:cubicBezTo>
                  <a:cubicBezTo>
                    <a:pt x="613" y="4"/>
                    <a:pt x="583" y="1"/>
                    <a:pt x="553" y="5"/>
                  </a:cubicBezTo>
                  <a:cubicBezTo>
                    <a:pt x="341" y="26"/>
                    <a:pt x="151" y="148"/>
                    <a:pt x="0" y="29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0" name="Google Shape;2030;p70"/>
            <p:cNvSpPr/>
            <p:nvPr/>
          </p:nvSpPr>
          <p:spPr>
            <a:xfrm>
              <a:off x="1961600" y="4507933"/>
              <a:ext cx="602893" cy="329424"/>
            </a:xfrm>
            <a:custGeom>
              <a:avLst/>
              <a:gdLst/>
              <a:ahLst/>
              <a:cxnLst/>
              <a:rect l="l" t="t" r="r" b="b"/>
              <a:pathLst>
                <a:path w="1541" h="842" extrusionOk="0">
                  <a:moveTo>
                    <a:pt x="0" y="104"/>
                  </a:moveTo>
                  <a:cubicBezTo>
                    <a:pt x="230" y="346"/>
                    <a:pt x="460" y="591"/>
                    <a:pt x="689" y="834"/>
                  </a:cubicBezTo>
                  <a:lnTo>
                    <a:pt x="684" y="835"/>
                  </a:lnTo>
                  <a:cubicBezTo>
                    <a:pt x="774" y="651"/>
                    <a:pt x="894" y="483"/>
                    <a:pt x="1034" y="334"/>
                  </a:cubicBezTo>
                  <a:cubicBezTo>
                    <a:pt x="1176" y="186"/>
                    <a:pt x="1346" y="64"/>
                    <a:pt x="1541" y="0"/>
                  </a:cubicBezTo>
                  <a:cubicBezTo>
                    <a:pt x="1249" y="101"/>
                    <a:pt x="1019" y="325"/>
                    <a:pt x="846" y="575"/>
                  </a:cubicBezTo>
                  <a:cubicBezTo>
                    <a:pt x="786" y="660"/>
                    <a:pt x="733" y="749"/>
                    <a:pt x="687" y="842"/>
                  </a:cubicBezTo>
                  <a:cubicBezTo>
                    <a:pt x="458" y="596"/>
                    <a:pt x="228" y="351"/>
                    <a:pt x="0" y="104"/>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1" name="Google Shape;2031;p70"/>
            <p:cNvSpPr/>
            <p:nvPr/>
          </p:nvSpPr>
          <p:spPr>
            <a:xfrm>
              <a:off x="1961600" y="4400341"/>
              <a:ext cx="870498" cy="413149"/>
            </a:xfrm>
            <a:custGeom>
              <a:avLst/>
              <a:gdLst/>
              <a:ahLst/>
              <a:cxnLst/>
              <a:rect l="l" t="t" r="r" b="b"/>
              <a:pathLst>
                <a:path w="2225" h="1056" extrusionOk="0">
                  <a:moveTo>
                    <a:pt x="0" y="360"/>
                  </a:moveTo>
                  <a:lnTo>
                    <a:pt x="672" y="1050"/>
                  </a:lnTo>
                  <a:lnTo>
                    <a:pt x="668" y="1050"/>
                  </a:lnTo>
                  <a:cubicBezTo>
                    <a:pt x="718" y="961"/>
                    <a:pt x="776" y="877"/>
                    <a:pt x="837" y="794"/>
                  </a:cubicBezTo>
                  <a:cubicBezTo>
                    <a:pt x="898" y="713"/>
                    <a:pt x="964" y="635"/>
                    <a:pt x="1037" y="563"/>
                  </a:cubicBezTo>
                  <a:cubicBezTo>
                    <a:pt x="1179" y="422"/>
                    <a:pt x="1363" y="291"/>
                    <a:pt x="1562" y="270"/>
                  </a:cubicBezTo>
                  <a:cubicBezTo>
                    <a:pt x="1753" y="126"/>
                    <a:pt x="1979" y="-2"/>
                    <a:pt x="2225" y="0"/>
                  </a:cubicBezTo>
                  <a:cubicBezTo>
                    <a:pt x="1980" y="1"/>
                    <a:pt x="1755" y="130"/>
                    <a:pt x="1565" y="274"/>
                  </a:cubicBezTo>
                  <a:cubicBezTo>
                    <a:pt x="1256" y="316"/>
                    <a:pt x="1025" y="564"/>
                    <a:pt x="842" y="798"/>
                  </a:cubicBezTo>
                  <a:cubicBezTo>
                    <a:pt x="780" y="881"/>
                    <a:pt x="721" y="966"/>
                    <a:pt x="671" y="1056"/>
                  </a:cubicBezTo>
                  <a:cubicBezTo>
                    <a:pt x="667" y="1055"/>
                    <a:pt x="4" y="362"/>
                    <a:pt x="0" y="36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2" name="Google Shape;2032;p70"/>
            <p:cNvSpPr/>
            <p:nvPr/>
          </p:nvSpPr>
          <p:spPr>
            <a:xfrm>
              <a:off x="1952210" y="4294315"/>
              <a:ext cx="622064" cy="480051"/>
            </a:xfrm>
            <a:custGeom>
              <a:avLst/>
              <a:gdLst/>
              <a:ahLst/>
              <a:cxnLst/>
              <a:rect l="l" t="t" r="r" b="b"/>
              <a:pathLst>
                <a:path w="1590" h="1227" extrusionOk="0">
                  <a:moveTo>
                    <a:pt x="963" y="0"/>
                  </a:moveTo>
                  <a:cubicBezTo>
                    <a:pt x="963" y="0"/>
                    <a:pt x="268" y="50"/>
                    <a:pt x="0" y="493"/>
                  </a:cubicBezTo>
                  <a:cubicBezTo>
                    <a:pt x="142" y="646"/>
                    <a:pt x="665" y="1227"/>
                    <a:pt x="665" y="1227"/>
                  </a:cubicBezTo>
                  <a:cubicBezTo>
                    <a:pt x="665" y="1227"/>
                    <a:pt x="1131" y="589"/>
                    <a:pt x="1590" y="543"/>
                  </a:cubicBezTo>
                  <a:cubicBezTo>
                    <a:pt x="1548" y="488"/>
                    <a:pt x="963" y="0"/>
                    <a:pt x="963" y="0"/>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3" name="Google Shape;2033;p70"/>
            <p:cNvSpPr/>
            <p:nvPr/>
          </p:nvSpPr>
          <p:spPr>
            <a:xfrm>
              <a:off x="2318408" y="4110823"/>
              <a:ext cx="513692" cy="395935"/>
            </a:xfrm>
            <a:custGeom>
              <a:avLst/>
              <a:gdLst/>
              <a:ahLst/>
              <a:cxnLst/>
              <a:rect l="l" t="t" r="r" b="b"/>
              <a:pathLst>
                <a:path w="1313" h="1012" extrusionOk="0">
                  <a:moveTo>
                    <a:pt x="652" y="1012"/>
                  </a:moveTo>
                  <a:cubicBezTo>
                    <a:pt x="652" y="1012"/>
                    <a:pt x="941" y="653"/>
                    <a:pt x="1313" y="641"/>
                  </a:cubicBezTo>
                  <a:cubicBezTo>
                    <a:pt x="1178" y="504"/>
                    <a:pt x="627" y="0"/>
                    <a:pt x="627" y="0"/>
                  </a:cubicBezTo>
                  <a:lnTo>
                    <a:pt x="0" y="469"/>
                  </a:lnTo>
                  <a:lnTo>
                    <a:pt x="652" y="1012"/>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4" name="Google Shape;2034;p70"/>
            <p:cNvSpPr/>
            <p:nvPr/>
          </p:nvSpPr>
          <p:spPr>
            <a:xfrm>
              <a:off x="1915825" y="4247757"/>
              <a:ext cx="657666" cy="461663"/>
            </a:xfrm>
            <a:custGeom>
              <a:avLst/>
              <a:gdLst/>
              <a:ahLst/>
              <a:cxnLst/>
              <a:rect l="l" t="t" r="r" b="b"/>
              <a:pathLst>
                <a:path w="1681" h="1180" extrusionOk="0">
                  <a:moveTo>
                    <a:pt x="1681" y="662"/>
                  </a:moveTo>
                  <a:lnTo>
                    <a:pt x="1680" y="662"/>
                  </a:lnTo>
                  <a:cubicBezTo>
                    <a:pt x="1660" y="657"/>
                    <a:pt x="1314" y="585"/>
                    <a:pt x="753" y="1180"/>
                  </a:cubicBezTo>
                  <a:lnTo>
                    <a:pt x="15" y="429"/>
                  </a:lnTo>
                  <a:lnTo>
                    <a:pt x="0" y="415"/>
                  </a:lnTo>
                  <a:cubicBezTo>
                    <a:pt x="0" y="415"/>
                    <a:pt x="143" y="-17"/>
                    <a:pt x="884" y="1"/>
                  </a:cubicBezTo>
                  <a:lnTo>
                    <a:pt x="888" y="1"/>
                  </a:lnTo>
                  <a:lnTo>
                    <a:pt x="1681" y="662"/>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35" name="Google Shape;2035;p70"/>
            <p:cNvSpPr/>
            <p:nvPr/>
          </p:nvSpPr>
          <p:spPr>
            <a:xfrm>
              <a:off x="1994464" y="4275536"/>
              <a:ext cx="257041" cy="125979"/>
            </a:xfrm>
            <a:custGeom>
              <a:avLst/>
              <a:gdLst/>
              <a:ahLst/>
              <a:cxnLst/>
              <a:rect l="l" t="t" r="r" b="b"/>
              <a:pathLst>
                <a:path w="657" h="322" extrusionOk="0">
                  <a:moveTo>
                    <a:pt x="10" y="322"/>
                  </a:moveTo>
                  <a:lnTo>
                    <a:pt x="0" y="316"/>
                  </a:lnTo>
                  <a:cubicBezTo>
                    <a:pt x="1" y="313"/>
                    <a:pt x="161" y="49"/>
                    <a:pt x="656" y="0"/>
                  </a:cubicBezTo>
                  <a:lnTo>
                    <a:pt x="657" y="11"/>
                  </a:lnTo>
                  <a:cubicBezTo>
                    <a:pt x="168" y="59"/>
                    <a:pt x="11" y="319"/>
                    <a:pt x="10" y="32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6" name="Google Shape;2036;p70"/>
            <p:cNvSpPr/>
            <p:nvPr/>
          </p:nvSpPr>
          <p:spPr>
            <a:xfrm>
              <a:off x="2017547" y="4300184"/>
              <a:ext cx="257041" cy="125588"/>
            </a:xfrm>
            <a:custGeom>
              <a:avLst/>
              <a:gdLst/>
              <a:ahLst/>
              <a:cxnLst/>
              <a:rect l="l" t="t" r="r" b="b"/>
              <a:pathLst>
                <a:path w="657" h="321" extrusionOk="0">
                  <a:moveTo>
                    <a:pt x="9" y="321"/>
                  </a:moveTo>
                  <a:lnTo>
                    <a:pt x="0" y="316"/>
                  </a:lnTo>
                  <a:cubicBezTo>
                    <a:pt x="1" y="313"/>
                    <a:pt x="160" y="48"/>
                    <a:pt x="656" y="0"/>
                  </a:cubicBezTo>
                  <a:lnTo>
                    <a:pt x="657" y="10"/>
                  </a:lnTo>
                  <a:cubicBezTo>
                    <a:pt x="167" y="59"/>
                    <a:pt x="11" y="319"/>
                    <a:pt x="9" y="32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7" name="Google Shape;2037;p70"/>
            <p:cNvSpPr/>
            <p:nvPr/>
          </p:nvSpPr>
          <p:spPr>
            <a:xfrm>
              <a:off x="2040630" y="4324441"/>
              <a:ext cx="257041" cy="125979"/>
            </a:xfrm>
            <a:custGeom>
              <a:avLst/>
              <a:gdLst/>
              <a:ahLst/>
              <a:cxnLst/>
              <a:rect l="l" t="t" r="r" b="b"/>
              <a:pathLst>
                <a:path w="657" h="322" extrusionOk="0">
                  <a:moveTo>
                    <a:pt x="9" y="322"/>
                  </a:moveTo>
                  <a:lnTo>
                    <a:pt x="0" y="317"/>
                  </a:lnTo>
                  <a:cubicBezTo>
                    <a:pt x="1" y="314"/>
                    <a:pt x="160" y="49"/>
                    <a:pt x="655" y="0"/>
                  </a:cubicBezTo>
                  <a:lnTo>
                    <a:pt x="657" y="11"/>
                  </a:lnTo>
                  <a:cubicBezTo>
                    <a:pt x="167" y="59"/>
                    <a:pt x="11" y="320"/>
                    <a:pt x="9" y="32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8" name="Google Shape;2038;p70"/>
            <p:cNvSpPr/>
            <p:nvPr/>
          </p:nvSpPr>
          <p:spPr>
            <a:xfrm>
              <a:off x="2063321" y="4349089"/>
              <a:ext cx="257041" cy="125979"/>
            </a:xfrm>
            <a:custGeom>
              <a:avLst/>
              <a:gdLst/>
              <a:ahLst/>
              <a:cxnLst/>
              <a:rect l="l" t="t" r="r" b="b"/>
              <a:pathLst>
                <a:path w="657" h="322" extrusionOk="0">
                  <a:moveTo>
                    <a:pt x="10" y="322"/>
                  </a:moveTo>
                  <a:lnTo>
                    <a:pt x="0" y="317"/>
                  </a:lnTo>
                  <a:cubicBezTo>
                    <a:pt x="1" y="314"/>
                    <a:pt x="161" y="49"/>
                    <a:pt x="656" y="0"/>
                  </a:cubicBezTo>
                  <a:lnTo>
                    <a:pt x="657" y="11"/>
                  </a:lnTo>
                  <a:cubicBezTo>
                    <a:pt x="168" y="59"/>
                    <a:pt x="12" y="320"/>
                    <a:pt x="10" y="32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39" name="Google Shape;2039;p70"/>
            <p:cNvSpPr/>
            <p:nvPr/>
          </p:nvSpPr>
          <p:spPr>
            <a:xfrm>
              <a:off x="2086404" y="4373737"/>
              <a:ext cx="257041" cy="125979"/>
            </a:xfrm>
            <a:custGeom>
              <a:avLst/>
              <a:gdLst/>
              <a:ahLst/>
              <a:cxnLst/>
              <a:rect l="l" t="t" r="r" b="b"/>
              <a:pathLst>
                <a:path w="657" h="322" extrusionOk="0">
                  <a:moveTo>
                    <a:pt x="9" y="322"/>
                  </a:moveTo>
                  <a:lnTo>
                    <a:pt x="0" y="316"/>
                  </a:lnTo>
                  <a:cubicBezTo>
                    <a:pt x="2" y="314"/>
                    <a:pt x="161" y="49"/>
                    <a:pt x="655" y="0"/>
                  </a:cubicBezTo>
                  <a:lnTo>
                    <a:pt x="657" y="11"/>
                  </a:lnTo>
                  <a:cubicBezTo>
                    <a:pt x="168" y="59"/>
                    <a:pt x="11" y="320"/>
                    <a:pt x="9" y="32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0" name="Google Shape;2040;p70"/>
            <p:cNvSpPr/>
            <p:nvPr/>
          </p:nvSpPr>
          <p:spPr>
            <a:xfrm>
              <a:off x="2263244" y="4036096"/>
              <a:ext cx="568856" cy="470662"/>
            </a:xfrm>
            <a:custGeom>
              <a:avLst/>
              <a:gdLst/>
              <a:ahLst/>
              <a:cxnLst/>
              <a:rect l="l" t="t" r="r" b="b"/>
              <a:pathLst>
                <a:path w="1454" h="1203" extrusionOk="0">
                  <a:moveTo>
                    <a:pt x="1454" y="721"/>
                  </a:moveTo>
                  <a:cubicBezTo>
                    <a:pt x="913" y="832"/>
                    <a:pt x="793" y="1203"/>
                    <a:pt x="793" y="1203"/>
                  </a:cubicBezTo>
                  <a:lnTo>
                    <a:pt x="0" y="542"/>
                  </a:lnTo>
                  <a:cubicBezTo>
                    <a:pt x="192" y="-16"/>
                    <a:pt x="693" y="0"/>
                    <a:pt x="693" y="0"/>
                  </a:cubicBezTo>
                  <a:cubicBezTo>
                    <a:pt x="693" y="0"/>
                    <a:pt x="725" y="28"/>
                    <a:pt x="776" y="74"/>
                  </a:cubicBezTo>
                  <a:cubicBezTo>
                    <a:pt x="947" y="229"/>
                    <a:pt x="1334" y="582"/>
                    <a:pt x="1454" y="72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1" name="Google Shape;2041;p70"/>
            <p:cNvSpPr/>
            <p:nvPr/>
          </p:nvSpPr>
          <p:spPr>
            <a:xfrm>
              <a:off x="2444386" y="4189071"/>
              <a:ext cx="207355" cy="163147"/>
            </a:xfrm>
            <a:custGeom>
              <a:avLst/>
              <a:gdLst/>
              <a:ahLst/>
              <a:cxnLst/>
              <a:rect l="l" t="t" r="r" b="b"/>
              <a:pathLst>
                <a:path w="530" h="417" extrusionOk="0">
                  <a:moveTo>
                    <a:pt x="9" y="417"/>
                  </a:moveTo>
                  <a:lnTo>
                    <a:pt x="0" y="412"/>
                  </a:lnTo>
                  <a:cubicBezTo>
                    <a:pt x="1" y="409"/>
                    <a:pt x="183" y="77"/>
                    <a:pt x="528" y="0"/>
                  </a:cubicBezTo>
                  <a:lnTo>
                    <a:pt x="530" y="11"/>
                  </a:lnTo>
                  <a:cubicBezTo>
                    <a:pt x="190" y="87"/>
                    <a:pt x="11" y="414"/>
                    <a:pt x="9" y="417"/>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2" name="Google Shape;2042;p70"/>
            <p:cNvSpPr/>
            <p:nvPr/>
          </p:nvSpPr>
          <p:spPr>
            <a:xfrm>
              <a:off x="2468252" y="4212937"/>
              <a:ext cx="207746" cy="163538"/>
            </a:xfrm>
            <a:custGeom>
              <a:avLst/>
              <a:gdLst/>
              <a:ahLst/>
              <a:cxnLst/>
              <a:rect l="l" t="t" r="r" b="b"/>
              <a:pathLst>
                <a:path w="531" h="418" extrusionOk="0">
                  <a:moveTo>
                    <a:pt x="10" y="418"/>
                  </a:moveTo>
                  <a:lnTo>
                    <a:pt x="0" y="412"/>
                  </a:lnTo>
                  <a:cubicBezTo>
                    <a:pt x="2" y="409"/>
                    <a:pt x="183" y="77"/>
                    <a:pt x="528" y="0"/>
                  </a:cubicBezTo>
                  <a:lnTo>
                    <a:pt x="531" y="11"/>
                  </a:lnTo>
                  <a:cubicBezTo>
                    <a:pt x="190" y="87"/>
                    <a:pt x="12" y="414"/>
                    <a:pt x="10" y="418"/>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3" name="Google Shape;2043;p70"/>
            <p:cNvSpPr/>
            <p:nvPr/>
          </p:nvSpPr>
          <p:spPr>
            <a:xfrm>
              <a:off x="2492509" y="4237194"/>
              <a:ext cx="207355" cy="163147"/>
            </a:xfrm>
            <a:custGeom>
              <a:avLst/>
              <a:gdLst/>
              <a:ahLst/>
              <a:cxnLst/>
              <a:rect l="l" t="t" r="r" b="b"/>
              <a:pathLst>
                <a:path w="530" h="417" extrusionOk="0">
                  <a:moveTo>
                    <a:pt x="9" y="417"/>
                  </a:moveTo>
                  <a:lnTo>
                    <a:pt x="0" y="411"/>
                  </a:lnTo>
                  <a:cubicBezTo>
                    <a:pt x="1" y="408"/>
                    <a:pt x="183" y="77"/>
                    <a:pt x="528" y="0"/>
                  </a:cubicBezTo>
                  <a:lnTo>
                    <a:pt x="530" y="11"/>
                  </a:lnTo>
                  <a:cubicBezTo>
                    <a:pt x="190" y="87"/>
                    <a:pt x="11" y="414"/>
                    <a:pt x="9" y="417"/>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4" name="Google Shape;2044;p70"/>
            <p:cNvSpPr/>
            <p:nvPr/>
          </p:nvSpPr>
          <p:spPr>
            <a:xfrm>
              <a:off x="2516374" y="4261060"/>
              <a:ext cx="207355" cy="163147"/>
            </a:xfrm>
            <a:custGeom>
              <a:avLst/>
              <a:gdLst/>
              <a:ahLst/>
              <a:cxnLst/>
              <a:rect l="l" t="t" r="r" b="b"/>
              <a:pathLst>
                <a:path w="530" h="417" extrusionOk="0">
                  <a:moveTo>
                    <a:pt x="9" y="417"/>
                  </a:moveTo>
                  <a:lnTo>
                    <a:pt x="0" y="412"/>
                  </a:lnTo>
                  <a:cubicBezTo>
                    <a:pt x="1" y="409"/>
                    <a:pt x="183" y="77"/>
                    <a:pt x="528" y="0"/>
                  </a:cubicBezTo>
                  <a:lnTo>
                    <a:pt x="530" y="11"/>
                  </a:lnTo>
                  <a:cubicBezTo>
                    <a:pt x="190" y="87"/>
                    <a:pt x="12" y="414"/>
                    <a:pt x="9" y="417"/>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5" name="Google Shape;2045;p70"/>
            <p:cNvSpPr/>
            <p:nvPr/>
          </p:nvSpPr>
          <p:spPr>
            <a:xfrm>
              <a:off x="2540239" y="4284925"/>
              <a:ext cx="207746" cy="163538"/>
            </a:xfrm>
            <a:custGeom>
              <a:avLst/>
              <a:gdLst/>
              <a:ahLst/>
              <a:cxnLst/>
              <a:rect l="l" t="t" r="r" b="b"/>
              <a:pathLst>
                <a:path w="531" h="418" extrusionOk="0">
                  <a:moveTo>
                    <a:pt x="10" y="418"/>
                  </a:moveTo>
                  <a:lnTo>
                    <a:pt x="0" y="412"/>
                  </a:lnTo>
                  <a:cubicBezTo>
                    <a:pt x="2" y="409"/>
                    <a:pt x="184" y="77"/>
                    <a:pt x="528" y="0"/>
                  </a:cubicBezTo>
                  <a:lnTo>
                    <a:pt x="531" y="11"/>
                  </a:lnTo>
                  <a:cubicBezTo>
                    <a:pt x="191" y="87"/>
                    <a:pt x="12" y="414"/>
                    <a:pt x="10" y="418"/>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6" name="Google Shape;2046;p70"/>
            <p:cNvSpPr/>
            <p:nvPr/>
          </p:nvSpPr>
          <p:spPr>
            <a:xfrm>
              <a:off x="2521851" y="3978975"/>
              <a:ext cx="440922" cy="507830"/>
            </a:xfrm>
            <a:custGeom>
              <a:avLst/>
              <a:gdLst/>
              <a:ahLst/>
              <a:cxnLst/>
              <a:rect l="l" t="t" r="r" b="b"/>
              <a:pathLst>
                <a:path w="1127" h="1298" extrusionOk="0">
                  <a:moveTo>
                    <a:pt x="1017" y="1275"/>
                  </a:moveTo>
                  <a:cubicBezTo>
                    <a:pt x="946" y="1186"/>
                    <a:pt x="875" y="1099"/>
                    <a:pt x="804" y="1011"/>
                  </a:cubicBezTo>
                  <a:cubicBezTo>
                    <a:pt x="750" y="943"/>
                    <a:pt x="696" y="876"/>
                    <a:pt x="641" y="809"/>
                  </a:cubicBezTo>
                  <a:cubicBezTo>
                    <a:pt x="474" y="898"/>
                    <a:pt x="249" y="849"/>
                    <a:pt x="110" y="680"/>
                  </a:cubicBezTo>
                  <a:cubicBezTo>
                    <a:pt x="-46" y="490"/>
                    <a:pt x="-34" y="223"/>
                    <a:pt x="135" y="83"/>
                  </a:cubicBezTo>
                  <a:cubicBezTo>
                    <a:pt x="305" y="-56"/>
                    <a:pt x="569" y="-17"/>
                    <a:pt x="725" y="173"/>
                  </a:cubicBezTo>
                  <a:cubicBezTo>
                    <a:pt x="867" y="344"/>
                    <a:pt x="870" y="579"/>
                    <a:pt x="744" y="726"/>
                  </a:cubicBezTo>
                  <a:cubicBezTo>
                    <a:pt x="800" y="795"/>
                    <a:pt x="857" y="865"/>
                    <a:pt x="912" y="934"/>
                  </a:cubicBezTo>
                  <a:cubicBezTo>
                    <a:pt x="978" y="1016"/>
                    <a:pt x="1045" y="1099"/>
                    <a:pt x="1111" y="1181"/>
                  </a:cubicBezTo>
                  <a:cubicBezTo>
                    <a:pt x="1164" y="1247"/>
                    <a:pt x="1071" y="1342"/>
                    <a:pt x="1017" y="1275"/>
                  </a:cubicBez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7" name="Google Shape;2047;p70"/>
            <p:cNvSpPr/>
            <p:nvPr/>
          </p:nvSpPr>
          <p:spPr>
            <a:xfrm>
              <a:off x="2564496" y="4019664"/>
              <a:ext cx="244522" cy="250002"/>
            </a:xfrm>
            <a:custGeom>
              <a:avLst/>
              <a:gdLst/>
              <a:ahLst/>
              <a:cxnLst/>
              <a:rect l="l" t="t" r="r" b="b"/>
              <a:pathLst>
                <a:path w="625" h="639" extrusionOk="0">
                  <a:moveTo>
                    <a:pt x="524" y="576"/>
                  </a:moveTo>
                  <a:cubicBezTo>
                    <a:pt x="510" y="588"/>
                    <a:pt x="494" y="598"/>
                    <a:pt x="478" y="607"/>
                  </a:cubicBezTo>
                  <a:cubicBezTo>
                    <a:pt x="353" y="673"/>
                    <a:pt x="186" y="635"/>
                    <a:pt x="82" y="509"/>
                  </a:cubicBezTo>
                  <a:cubicBezTo>
                    <a:pt x="-35" y="368"/>
                    <a:pt x="-26" y="167"/>
                    <a:pt x="101" y="63"/>
                  </a:cubicBezTo>
                  <a:cubicBezTo>
                    <a:pt x="106" y="59"/>
                    <a:pt x="111" y="54"/>
                    <a:pt x="118" y="50"/>
                  </a:cubicBezTo>
                  <a:cubicBezTo>
                    <a:pt x="245" y="-39"/>
                    <a:pt x="431" y="-6"/>
                    <a:pt x="542" y="129"/>
                  </a:cubicBezTo>
                  <a:cubicBezTo>
                    <a:pt x="660" y="271"/>
                    <a:pt x="651" y="471"/>
                    <a:pt x="524" y="576"/>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48" name="Google Shape;2048;p70"/>
            <p:cNvSpPr/>
            <p:nvPr/>
          </p:nvSpPr>
          <p:spPr>
            <a:xfrm>
              <a:off x="2564496" y="4026706"/>
              <a:ext cx="233176" cy="242960"/>
            </a:xfrm>
            <a:custGeom>
              <a:avLst/>
              <a:gdLst/>
              <a:ahLst/>
              <a:cxnLst/>
              <a:rect l="l" t="t" r="r" b="b"/>
              <a:pathLst>
                <a:path w="596" h="621" extrusionOk="0">
                  <a:moveTo>
                    <a:pt x="495" y="576"/>
                  </a:moveTo>
                  <a:cubicBezTo>
                    <a:pt x="490" y="580"/>
                    <a:pt x="483" y="585"/>
                    <a:pt x="478" y="589"/>
                  </a:cubicBezTo>
                  <a:cubicBezTo>
                    <a:pt x="471" y="593"/>
                    <a:pt x="463" y="596"/>
                    <a:pt x="456" y="599"/>
                  </a:cubicBezTo>
                  <a:cubicBezTo>
                    <a:pt x="334" y="650"/>
                    <a:pt x="180" y="610"/>
                    <a:pt x="82" y="491"/>
                  </a:cubicBezTo>
                  <a:cubicBezTo>
                    <a:pt x="-31" y="354"/>
                    <a:pt x="-27" y="163"/>
                    <a:pt x="89" y="55"/>
                  </a:cubicBezTo>
                  <a:cubicBezTo>
                    <a:pt x="93" y="52"/>
                    <a:pt x="97" y="48"/>
                    <a:pt x="101" y="45"/>
                  </a:cubicBezTo>
                  <a:cubicBezTo>
                    <a:pt x="106" y="41"/>
                    <a:pt x="112" y="36"/>
                    <a:pt x="118" y="32"/>
                  </a:cubicBezTo>
                  <a:cubicBezTo>
                    <a:pt x="243" y="-34"/>
                    <a:pt x="410" y="3"/>
                    <a:pt x="514" y="129"/>
                  </a:cubicBezTo>
                  <a:cubicBezTo>
                    <a:pt x="630" y="271"/>
                    <a:pt x="622" y="471"/>
                    <a:pt x="495" y="576"/>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49" name="Google Shape;2049;p70"/>
            <p:cNvSpPr/>
            <p:nvPr/>
          </p:nvSpPr>
          <p:spPr>
            <a:xfrm>
              <a:off x="2836406" y="4344394"/>
              <a:ext cx="126369" cy="142411"/>
            </a:xfrm>
            <a:custGeom>
              <a:avLst/>
              <a:gdLst/>
              <a:ahLst/>
              <a:cxnLst/>
              <a:rect l="l" t="t" r="r" b="b"/>
              <a:pathLst>
                <a:path w="323" h="364" extrusionOk="0">
                  <a:moveTo>
                    <a:pt x="213" y="341"/>
                  </a:moveTo>
                  <a:cubicBezTo>
                    <a:pt x="142" y="252"/>
                    <a:pt x="71" y="165"/>
                    <a:pt x="0" y="77"/>
                  </a:cubicBezTo>
                  <a:cubicBezTo>
                    <a:pt x="32" y="62"/>
                    <a:pt x="73" y="37"/>
                    <a:pt x="108" y="0"/>
                  </a:cubicBezTo>
                  <a:cubicBezTo>
                    <a:pt x="174" y="82"/>
                    <a:pt x="241" y="165"/>
                    <a:pt x="307" y="247"/>
                  </a:cubicBezTo>
                  <a:cubicBezTo>
                    <a:pt x="360" y="313"/>
                    <a:pt x="267" y="408"/>
                    <a:pt x="213" y="341"/>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50" name="Google Shape;2050;p70"/>
            <p:cNvSpPr/>
            <p:nvPr/>
          </p:nvSpPr>
          <p:spPr>
            <a:xfrm>
              <a:off x="2537501" y="3984452"/>
              <a:ext cx="110720" cy="96636"/>
            </a:xfrm>
            <a:custGeom>
              <a:avLst/>
              <a:gdLst/>
              <a:ahLst/>
              <a:cxnLst/>
              <a:rect l="l" t="t" r="r" b="b"/>
              <a:pathLst>
                <a:path w="283" h="247" extrusionOk="0">
                  <a:moveTo>
                    <a:pt x="17" y="241"/>
                  </a:moveTo>
                  <a:cubicBezTo>
                    <a:pt x="58" y="128"/>
                    <a:pt x="163" y="45"/>
                    <a:pt x="277" y="17"/>
                  </a:cubicBezTo>
                  <a:cubicBezTo>
                    <a:pt x="288" y="14"/>
                    <a:pt x="283" y="-2"/>
                    <a:pt x="273" y="0"/>
                  </a:cubicBezTo>
                  <a:cubicBezTo>
                    <a:pt x="152" y="30"/>
                    <a:pt x="44" y="118"/>
                    <a:pt x="1" y="236"/>
                  </a:cubicBezTo>
                  <a:cubicBezTo>
                    <a:pt x="-3" y="247"/>
                    <a:pt x="13" y="251"/>
                    <a:pt x="17" y="241"/>
                  </a:cubicBezTo>
                  <a:close/>
                </a:path>
              </a:pathLst>
            </a:custGeom>
            <a:solidFill>
              <a:schemeClr val="lt1"/>
            </a:solidFill>
            <a:ln>
              <a:noFill/>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51" name="Google Shape;2051;p70"/>
          <p:cNvGrpSpPr/>
          <p:nvPr/>
        </p:nvGrpSpPr>
        <p:grpSpPr>
          <a:xfrm>
            <a:off x="1747078" y="4152442"/>
            <a:ext cx="988688" cy="840326"/>
            <a:chOff x="4854284" y="3564529"/>
            <a:chExt cx="1146702" cy="1007570"/>
          </a:xfrm>
        </p:grpSpPr>
        <p:grpSp>
          <p:nvGrpSpPr>
            <p:cNvPr id="2052" name="Google Shape;2052;p70"/>
            <p:cNvGrpSpPr/>
            <p:nvPr/>
          </p:nvGrpSpPr>
          <p:grpSpPr>
            <a:xfrm>
              <a:off x="5573957" y="3699578"/>
              <a:ext cx="427029" cy="528038"/>
              <a:chOff x="3417935" y="4354947"/>
              <a:chExt cx="254593" cy="314814"/>
            </a:xfrm>
          </p:grpSpPr>
          <p:sp>
            <p:nvSpPr>
              <p:cNvPr id="2053" name="Google Shape;2053;p70"/>
              <p:cNvSpPr/>
              <p:nvPr/>
            </p:nvSpPr>
            <p:spPr>
              <a:xfrm>
                <a:off x="3417935" y="4354947"/>
                <a:ext cx="254593" cy="314813"/>
              </a:xfrm>
              <a:custGeom>
                <a:avLst/>
                <a:gdLst/>
                <a:ahLst/>
                <a:cxnLst/>
                <a:rect l="l" t="t" r="r" b="b"/>
                <a:pathLst>
                  <a:path w="985" h="1218" extrusionOk="0">
                    <a:moveTo>
                      <a:pt x="985" y="131"/>
                    </a:moveTo>
                    <a:lnTo>
                      <a:pt x="938" y="192"/>
                    </a:lnTo>
                    <a:lnTo>
                      <a:pt x="894" y="248"/>
                    </a:lnTo>
                    <a:lnTo>
                      <a:pt x="261" y="1067"/>
                    </a:lnTo>
                    <a:lnTo>
                      <a:pt x="230" y="1109"/>
                    </a:lnTo>
                    <a:lnTo>
                      <a:pt x="0" y="1218"/>
                    </a:lnTo>
                    <a:lnTo>
                      <a:pt x="65" y="990"/>
                    </a:lnTo>
                    <a:lnTo>
                      <a:pt x="74" y="978"/>
                    </a:lnTo>
                    <a:lnTo>
                      <a:pt x="74" y="978"/>
                    </a:lnTo>
                    <a:lnTo>
                      <a:pt x="731" y="127"/>
                    </a:lnTo>
                    <a:lnTo>
                      <a:pt x="770" y="75"/>
                    </a:lnTo>
                    <a:lnTo>
                      <a:pt x="828" y="0"/>
                    </a:lnTo>
                    <a:cubicBezTo>
                      <a:pt x="888" y="0"/>
                      <a:pt x="974" y="20"/>
                      <a:pt x="985" y="131"/>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4" name="Google Shape;2054;p70"/>
              <p:cNvSpPr/>
              <p:nvPr/>
            </p:nvSpPr>
            <p:spPr>
              <a:xfrm>
                <a:off x="3461099" y="4391908"/>
                <a:ext cx="193853" cy="247870"/>
              </a:xfrm>
              <a:custGeom>
                <a:avLst/>
                <a:gdLst/>
                <a:ahLst/>
                <a:cxnLst/>
                <a:rect l="l" t="t" r="r" b="b"/>
                <a:pathLst>
                  <a:path w="750" h="959" extrusionOk="0">
                    <a:moveTo>
                      <a:pt x="750" y="19"/>
                    </a:moveTo>
                    <a:lnTo>
                      <a:pt x="705" y="77"/>
                    </a:lnTo>
                    <a:lnTo>
                      <a:pt x="20" y="959"/>
                    </a:lnTo>
                    <a:lnTo>
                      <a:pt x="0" y="944"/>
                    </a:lnTo>
                    <a:lnTo>
                      <a:pt x="687" y="58"/>
                    </a:lnTo>
                    <a:lnTo>
                      <a:pt x="733" y="0"/>
                    </a:lnTo>
                    <a:cubicBezTo>
                      <a:pt x="739" y="6"/>
                      <a:pt x="744" y="12"/>
                      <a:pt x="750" y="1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55" name="Google Shape;2055;p70"/>
              <p:cNvSpPr/>
              <p:nvPr/>
            </p:nvSpPr>
            <p:spPr>
              <a:xfrm>
                <a:off x="3436286" y="4378726"/>
                <a:ext cx="200573" cy="254590"/>
              </a:xfrm>
              <a:custGeom>
                <a:avLst/>
                <a:gdLst/>
                <a:ahLst/>
                <a:cxnLst/>
                <a:rect l="l" t="t" r="r" b="b"/>
                <a:pathLst>
                  <a:path w="776" h="985" extrusionOk="0">
                    <a:moveTo>
                      <a:pt x="776" y="11"/>
                    </a:moveTo>
                    <a:lnTo>
                      <a:pt x="732" y="68"/>
                    </a:lnTo>
                    <a:lnTo>
                      <a:pt x="20" y="985"/>
                    </a:lnTo>
                    <a:lnTo>
                      <a:pt x="0" y="970"/>
                    </a:lnTo>
                    <a:lnTo>
                      <a:pt x="710" y="55"/>
                    </a:lnTo>
                    <a:lnTo>
                      <a:pt x="753" y="0"/>
                    </a:lnTo>
                    <a:lnTo>
                      <a:pt x="776" y="11"/>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56" name="Google Shape;2056;p70"/>
              <p:cNvSpPr/>
              <p:nvPr/>
            </p:nvSpPr>
            <p:spPr>
              <a:xfrm>
                <a:off x="3417935" y="4605919"/>
                <a:ext cx="67461" cy="63841"/>
              </a:xfrm>
              <a:custGeom>
                <a:avLst/>
                <a:gdLst/>
                <a:ahLst/>
                <a:cxnLst/>
                <a:rect l="l" t="t" r="r" b="b"/>
                <a:pathLst>
                  <a:path w="261" h="247" extrusionOk="0">
                    <a:moveTo>
                      <a:pt x="261" y="96"/>
                    </a:moveTo>
                    <a:lnTo>
                      <a:pt x="230" y="138"/>
                    </a:lnTo>
                    <a:lnTo>
                      <a:pt x="84" y="207"/>
                    </a:lnTo>
                    <a:lnTo>
                      <a:pt x="0" y="247"/>
                    </a:lnTo>
                    <a:lnTo>
                      <a:pt x="23" y="165"/>
                    </a:lnTo>
                    <a:lnTo>
                      <a:pt x="65" y="19"/>
                    </a:lnTo>
                    <a:lnTo>
                      <a:pt x="74" y="7"/>
                    </a:lnTo>
                    <a:lnTo>
                      <a:pt x="74" y="7"/>
                    </a:lnTo>
                    <a:cubicBezTo>
                      <a:pt x="93" y="0"/>
                      <a:pt x="115" y="-4"/>
                      <a:pt x="126" y="4"/>
                    </a:cubicBezTo>
                    <a:cubicBezTo>
                      <a:pt x="150" y="19"/>
                      <a:pt x="129" y="54"/>
                      <a:pt x="127" y="57"/>
                    </a:cubicBezTo>
                    <a:cubicBezTo>
                      <a:pt x="131" y="54"/>
                      <a:pt x="172" y="26"/>
                      <a:pt x="194" y="45"/>
                    </a:cubicBezTo>
                    <a:cubicBezTo>
                      <a:pt x="216" y="64"/>
                      <a:pt x="196" y="98"/>
                      <a:pt x="194" y="102"/>
                    </a:cubicBezTo>
                    <a:cubicBezTo>
                      <a:pt x="198" y="100"/>
                      <a:pt x="238" y="83"/>
                      <a:pt x="261" y="96"/>
                    </a:cubicBezTo>
                    <a:close/>
                  </a:path>
                </a:pathLst>
              </a:custGeom>
              <a:solidFill>
                <a:schemeClr val="lt2"/>
              </a:solidFill>
              <a:ln>
                <a:noFill/>
              </a:ln>
            </p:spPr>
            <p:txBody>
              <a:bodyPr spcFirstLastPara="1" wrap="square" lIns="90000" tIns="43900" rIns="90000" bIns="439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7" name="Google Shape;2057;p70"/>
              <p:cNvSpPr/>
              <p:nvPr/>
            </p:nvSpPr>
            <p:spPr>
              <a:xfrm>
                <a:off x="3417935" y="4648567"/>
                <a:ext cx="21711" cy="21194"/>
              </a:xfrm>
              <a:custGeom>
                <a:avLst/>
                <a:gdLst/>
                <a:ahLst/>
                <a:cxnLst/>
                <a:rect l="l" t="t" r="r" b="b"/>
                <a:pathLst>
                  <a:path w="84" h="82" extrusionOk="0">
                    <a:moveTo>
                      <a:pt x="84" y="42"/>
                    </a:moveTo>
                    <a:lnTo>
                      <a:pt x="0" y="82"/>
                    </a:lnTo>
                    <a:lnTo>
                      <a:pt x="23" y="0"/>
                    </a:lnTo>
                    <a:cubicBezTo>
                      <a:pt x="39" y="0"/>
                      <a:pt x="63" y="8"/>
                      <a:pt x="84" y="42"/>
                    </a:cubicBez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58" name="Google Shape;2058;p70"/>
              <p:cNvSpPr/>
              <p:nvPr/>
            </p:nvSpPr>
            <p:spPr>
              <a:xfrm>
                <a:off x="3606876" y="4374332"/>
                <a:ext cx="53503" cy="44715"/>
              </a:xfrm>
              <a:custGeom>
                <a:avLst/>
                <a:gdLst/>
                <a:ahLst/>
                <a:cxnLst/>
                <a:rect l="l" t="t" r="r" b="b"/>
                <a:pathLst>
                  <a:path w="207" h="173" extrusionOk="0">
                    <a:moveTo>
                      <a:pt x="207" y="117"/>
                    </a:moveTo>
                    <a:lnTo>
                      <a:pt x="163" y="173"/>
                    </a:lnTo>
                    <a:cubicBezTo>
                      <a:pt x="157" y="164"/>
                      <a:pt x="150" y="155"/>
                      <a:pt x="141" y="145"/>
                    </a:cubicBezTo>
                    <a:cubicBezTo>
                      <a:pt x="135" y="139"/>
                      <a:pt x="129" y="133"/>
                      <a:pt x="123" y="126"/>
                    </a:cubicBezTo>
                    <a:cubicBezTo>
                      <a:pt x="109" y="112"/>
                      <a:pt x="92" y="97"/>
                      <a:pt x="72" y="85"/>
                    </a:cubicBezTo>
                    <a:cubicBezTo>
                      <a:pt x="65" y="80"/>
                      <a:pt x="58" y="76"/>
                      <a:pt x="50" y="72"/>
                    </a:cubicBezTo>
                    <a:cubicBezTo>
                      <a:pt x="34" y="63"/>
                      <a:pt x="17" y="56"/>
                      <a:pt x="0" y="52"/>
                    </a:cubicBezTo>
                    <a:lnTo>
                      <a:pt x="39" y="0"/>
                    </a:lnTo>
                    <a:cubicBezTo>
                      <a:pt x="53" y="4"/>
                      <a:pt x="72" y="8"/>
                      <a:pt x="93" y="17"/>
                    </a:cubicBezTo>
                    <a:cubicBezTo>
                      <a:pt x="100" y="20"/>
                      <a:pt x="107" y="24"/>
                      <a:pt x="114" y="28"/>
                    </a:cubicBezTo>
                    <a:lnTo>
                      <a:pt x="116" y="28"/>
                    </a:lnTo>
                    <a:cubicBezTo>
                      <a:pt x="134" y="38"/>
                      <a:pt x="152" y="51"/>
                      <a:pt x="169" y="68"/>
                    </a:cubicBezTo>
                    <a:cubicBezTo>
                      <a:pt x="175" y="74"/>
                      <a:pt x="180" y="80"/>
                      <a:pt x="186" y="87"/>
                    </a:cubicBezTo>
                    <a:cubicBezTo>
                      <a:pt x="193" y="97"/>
                      <a:pt x="201" y="106"/>
                      <a:pt x="207" y="117"/>
                    </a:cubicBezTo>
                    <a:close/>
                  </a:path>
                </a:pathLst>
              </a:custGeom>
              <a:solidFill>
                <a:schemeClr val="lt1"/>
              </a:solidFill>
              <a:ln>
                <a:noFill/>
              </a:ln>
            </p:spPr>
            <p:txBody>
              <a:bodyPr spcFirstLastPara="1" wrap="square" lIns="90000" tIns="17275" rIns="90000" bIns="17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59" name="Google Shape;2059;p70"/>
            <p:cNvGrpSpPr/>
            <p:nvPr/>
          </p:nvGrpSpPr>
          <p:grpSpPr>
            <a:xfrm>
              <a:off x="4854284" y="4135968"/>
              <a:ext cx="614884" cy="436131"/>
              <a:chOff x="4561916" y="4015841"/>
              <a:chExt cx="558630" cy="396231"/>
            </a:xfrm>
          </p:grpSpPr>
          <p:sp>
            <p:nvSpPr>
              <p:cNvPr id="2060" name="Google Shape;2060;p70"/>
              <p:cNvSpPr/>
              <p:nvPr/>
            </p:nvSpPr>
            <p:spPr>
              <a:xfrm>
                <a:off x="4712863" y="4107080"/>
                <a:ext cx="315333" cy="153013"/>
              </a:xfrm>
              <a:custGeom>
                <a:avLst/>
                <a:gdLst/>
                <a:ahLst/>
                <a:cxnLst/>
                <a:rect l="l" t="t" r="r" b="b"/>
                <a:pathLst>
                  <a:path w="1220" h="592" extrusionOk="0">
                    <a:moveTo>
                      <a:pt x="0" y="353"/>
                    </a:moveTo>
                    <a:cubicBezTo>
                      <a:pt x="202" y="312"/>
                      <a:pt x="399" y="242"/>
                      <a:pt x="581" y="146"/>
                    </a:cubicBezTo>
                    <a:cubicBezTo>
                      <a:pt x="637" y="116"/>
                      <a:pt x="696" y="79"/>
                      <a:pt x="719" y="20"/>
                    </a:cubicBezTo>
                    <a:cubicBezTo>
                      <a:pt x="698" y="-5"/>
                      <a:pt x="658" y="-3"/>
                      <a:pt x="626" y="5"/>
                    </a:cubicBezTo>
                    <a:cubicBezTo>
                      <a:pt x="511" y="37"/>
                      <a:pt x="412" y="126"/>
                      <a:pt x="369" y="237"/>
                    </a:cubicBezTo>
                    <a:cubicBezTo>
                      <a:pt x="364" y="249"/>
                      <a:pt x="360" y="261"/>
                      <a:pt x="364" y="273"/>
                    </a:cubicBezTo>
                    <a:cubicBezTo>
                      <a:pt x="370" y="293"/>
                      <a:pt x="394" y="300"/>
                      <a:pt x="415" y="303"/>
                    </a:cubicBezTo>
                    <a:cubicBezTo>
                      <a:pt x="568" y="322"/>
                      <a:pt x="718" y="252"/>
                      <a:pt x="872" y="246"/>
                    </a:cubicBezTo>
                    <a:cubicBezTo>
                      <a:pt x="904" y="245"/>
                      <a:pt x="945" y="255"/>
                      <a:pt x="946" y="286"/>
                    </a:cubicBezTo>
                    <a:cubicBezTo>
                      <a:pt x="947" y="301"/>
                      <a:pt x="938" y="314"/>
                      <a:pt x="929" y="325"/>
                    </a:cubicBezTo>
                    <a:cubicBezTo>
                      <a:pt x="873" y="399"/>
                      <a:pt x="813" y="468"/>
                      <a:pt x="748" y="534"/>
                    </a:cubicBezTo>
                    <a:cubicBezTo>
                      <a:pt x="849" y="538"/>
                      <a:pt x="950" y="526"/>
                      <a:pt x="1047" y="497"/>
                    </a:cubicBezTo>
                    <a:cubicBezTo>
                      <a:pt x="1076" y="489"/>
                      <a:pt x="1106" y="478"/>
                      <a:pt x="1136" y="478"/>
                    </a:cubicBezTo>
                    <a:cubicBezTo>
                      <a:pt x="1167" y="478"/>
                      <a:pt x="1200" y="491"/>
                      <a:pt x="1214" y="517"/>
                    </a:cubicBezTo>
                    <a:cubicBezTo>
                      <a:pt x="1228" y="544"/>
                      <a:pt x="1216" y="585"/>
                      <a:pt x="1186" y="592"/>
                    </a:cubicBezTo>
                    <a:lnTo>
                      <a:pt x="0" y="353"/>
                    </a:lnTo>
                    <a:close/>
                  </a:path>
                </a:pathLst>
              </a:custGeom>
              <a:noFill/>
              <a:ln w="9525" cap="flat" cmpd="sng">
                <a:solidFill>
                  <a:srgbClr val="352C2C"/>
                </a:solidFill>
                <a:prstDash val="solid"/>
                <a:bevel/>
                <a:headEnd type="none" w="sm" len="sm"/>
                <a:tailEnd type="none" w="sm" len="sm"/>
              </a:ln>
            </p:spPr>
            <p:txBody>
              <a:bodyPr spcFirstLastPara="1" wrap="square" lIns="92875" tIns="47875" rIns="92875" bIns="478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1" name="Google Shape;2061;p70"/>
              <p:cNvSpPr/>
              <p:nvPr/>
            </p:nvSpPr>
            <p:spPr>
              <a:xfrm>
                <a:off x="4561916" y="4015841"/>
                <a:ext cx="538651" cy="396231"/>
              </a:xfrm>
              <a:custGeom>
                <a:avLst/>
                <a:gdLst/>
                <a:ahLst/>
                <a:cxnLst/>
                <a:rect l="l" t="t" r="r" b="b"/>
                <a:pathLst>
                  <a:path w="2084" h="1533" extrusionOk="0">
                    <a:moveTo>
                      <a:pt x="2084" y="313"/>
                    </a:moveTo>
                    <a:cubicBezTo>
                      <a:pt x="2083" y="325"/>
                      <a:pt x="2083" y="337"/>
                      <a:pt x="2083" y="350"/>
                    </a:cubicBezTo>
                    <a:cubicBezTo>
                      <a:pt x="2062" y="862"/>
                      <a:pt x="1963" y="1476"/>
                      <a:pt x="1963" y="1476"/>
                    </a:cubicBezTo>
                    <a:cubicBezTo>
                      <a:pt x="1963" y="1476"/>
                      <a:pt x="748" y="1711"/>
                      <a:pt x="0" y="1228"/>
                    </a:cubicBezTo>
                    <a:lnTo>
                      <a:pt x="1" y="1224"/>
                    </a:lnTo>
                    <a:lnTo>
                      <a:pt x="248" y="0"/>
                    </a:lnTo>
                    <a:cubicBezTo>
                      <a:pt x="248" y="0"/>
                      <a:pt x="1296" y="521"/>
                      <a:pt x="2084" y="313"/>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2" name="Google Shape;2062;p70"/>
              <p:cNvSpPr/>
              <p:nvPr/>
            </p:nvSpPr>
            <p:spPr>
              <a:xfrm>
                <a:off x="4623299" y="4197342"/>
                <a:ext cx="236502" cy="113448"/>
              </a:xfrm>
              <a:custGeom>
                <a:avLst/>
                <a:gdLst/>
                <a:ahLst/>
                <a:cxnLst/>
                <a:rect l="l" t="t" r="r" b="b"/>
                <a:pathLst>
                  <a:path w="1334" h="640" extrusionOk="0">
                    <a:moveTo>
                      <a:pt x="3" y="168"/>
                    </a:moveTo>
                    <a:cubicBezTo>
                      <a:pt x="89" y="336"/>
                      <a:pt x="223" y="478"/>
                      <a:pt x="386" y="575"/>
                    </a:cubicBezTo>
                    <a:cubicBezTo>
                      <a:pt x="445" y="610"/>
                      <a:pt x="553" y="682"/>
                      <a:pt x="610" y="607"/>
                    </a:cubicBezTo>
                    <a:cubicBezTo>
                      <a:pt x="658" y="543"/>
                      <a:pt x="625" y="445"/>
                      <a:pt x="599" y="380"/>
                    </a:cubicBezTo>
                    <a:cubicBezTo>
                      <a:pt x="559" y="278"/>
                      <a:pt x="494" y="187"/>
                      <a:pt x="409" y="117"/>
                    </a:cubicBezTo>
                    <a:cubicBezTo>
                      <a:pt x="397" y="107"/>
                      <a:pt x="380" y="111"/>
                      <a:pt x="375" y="126"/>
                    </a:cubicBezTo>
                    <a:cubicBezTo>
                      <a:pt x="343" y="212"/>
                      <a:pt x="389" y="301"/>
                      <a:pt x="449" y="362"/>
                    </a:cubicBezTo>
                    <a:cubicBezTo>
                      <a:pt x="514" y="428"/>
                      <a:pt x="602" y="475"/>
                      <a:pt x="693" y="492"/>
                    </a:cubicBezTo>
                    <a:cubicBezTo>
                      <a:pt x="731" y="499"/>
                      <a:pt x="776" y="508"/>
                      <a:pt x="813" y="493"/>
                    </a:cubicBezTo>
                    <a:cubicBezTo>
                      <a:pt x="852" y="477"/>
                      <a:pt x="859" y="437"/>
                      <a:pt x="846" y="400"/>
                    </a:cubicBezTo>
                    <a:cubicBezTo>
                      <a:pt x="814" y="308"/>
                      <a:pt x="745" y="220"/>
                      <a:pt x="681" y="150"/>
                    </a:cubicBezTo>
                    <a:cubicBezTo>
                      <a:pt x="671" y="160"/>
                      <a:pt x="661" y="169"/>
                      <a:pt x="651" y="178"/>
                    </a:cubicBezTo>
                    <a:cubicBezTo>
                      <a:pt x="756" y="283"/>
                      <a:pt x="919" y="423"/>
                      <a:pt x="1075" y="327"/>
                    </a:cubicBezTo>
                    <a:cubicBezTo>
                      <a:pt x="1138" y="287"/>
                      <a:pt x="1162" y="227"/>
                      <a:pt x="1159" y="154"/>
                    </a:cubicBezTo>
                    <a:cubicBezTo>
                      <a:pt x="1157" y="110"/>
                      <a:pt x="1160" y="69"/>
                      <a:pt x="1207" y="51"/>
                    </a:cubicBezTo>
                    <a:cubicBezTo>
                      <a:pt x="1240" y="38"/>
                      <a:pt x="1279" y="40"/>
                      <a:pt x="1315" y="42"/>
                    </a:cubicBezTo>
                    <a:cubicBezTo>
                      <a:pt x="1341" y="44"/>
                      <a:pt x="1340" y="3"/>
                      <a:pt x="1315" y="1"/>
                    </a:cubicBezTo>
                    <a:cubicBezTo>
                      <a:pt x="1260" y="-3"/>
                      <a:pt x="1194" y="-3"/>
                      <a:pt x="1152" y="36"/>
                    </a:cubicBezTo>
                    <a:cubicBezTo>
                      <a:pt x="1092" y="91"/>
                      <a:pt x="1139" y="174"/>
                      <a:pt x="1104" y="238"/>
                    </a:cubicBezTo>
                    <a:cubicBezTo>
                      <a:pt x="1063" y="314"/>
                      <a:pt x="968" y="328"/>
                      <a:pt x="892" y="303"/>
                    </a:cubicBezTo>
                    <a:cubicBezTo>
                      <a:pt x="807" y="277"/>
                      <a:pt x="742" y="211"/>
                      <a:pt x="681" y="150"/>
                    </a:cubicBezTo>
                    <a:cubicBezTo>
                      <a:pt x="661" y="131"/>
                      <a:pt x="633" y="159"/>
                      <a:pt x="651" y="178"/>
                    </a:cubicBezTo>
                    <a:cubicBezTo>
                      <a:pt x="703" y="236"/>
                      <a:pt x="748" y="298"/>
                      <a:pt x="785" y="366"/>
                    </a:cubicBezTo>
                    <a:cubicBezTo>
                      <a:pt x="793" y="382"/>
                      <a:pt x="803" y="398"/>
                      <a:pt x="808" y="415"/>
                    </a:cubicBezTo>
                    <a:cubicBezTo>
                      <a:pt x="818" y="448"/>
                      <a:pt x="797" y="459"/>
                      <a:pt x="769" y="460"/>
                    </a:cubicBezTo>
                    <a:cubicBezTo>
                      <a:pt x="733" y="460"/>
                      <a:pt x="696" y="453"/>
                      <a:pt x="662" y="442"/>
                    </a:cubicBezTo>
                    <a:cubicBezTo>
                      <a:pt x="545" y="408"/>
                      <a:pt x="360" y="282"/>
                      <a:pt x="414" y="137"/>
                    </a:cubicBezTo>
                    <a:cubicBezTo>
                      <a:pt x="403" y="140"/>
                      <a:pt x="391" y="143"/>
                      <a:pt x="380" y="146"/>
                    </a:cubicBezTo>
                    <a:cubicBezTo>
                      <a:pt x="462" y="214"/>
                      <a:pt x="526" y="301"/>
                      <a:pt x="564" y="401"/>
                    </a:cubicBezTo>
                    <a:cubicBezTo>
                      <a:pt x="579" y="444"/>
                      <a:pt x="596" y="493"/>
                      <a:pt x="592" y="539"/>
                    </a:cubicBezTo>
                    <a:cubicBezTo>
                      <a:pt x="590" y="560"/>
                      <a:pt x="583" y="585"/>
                      <a:pt x="563" y="595"/>
                    </a:cubicBezTo>
                    <a:cubicBezTo>
                      <a:pt x="533" y="609"/>
                      <a:pt x="494" y="585"/>
                      <a:pt x="468" y="573"/>
                    </a:cubicBezTo>
                    <a:cubicBezTo>
                      <a:pt x="283" y="481"/>
                      <a:pt x="133" y="330"/>
                      <a:pt x="39" y="147"/>
                    </a:cubicBezTo>
                    <a:cubicBezTo>
                      <a:pt x="26" y="123"/>
                      <a:pt x="-9" y="143"/>
                      <a:pt x="3" y="168"/>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3" name="Google Shape;2063;p70"/>
              <p:cNvSpPr/>
              <p:nvPr/>
            </p:nvSpPr>
            <p:spPr>
              <a:xfrm>
                <a:off x="4937808" y="4197572"/>
                <a:ext cx="182738" cy="184546"/>
              </a:xfrm>
              <a:custGeom>
                <a:avLst/>
                <a:gdLst/>
                <a:ahLst/>
                <a:cxnLst/>
                <a:rect l="l" t="t" r="r" b="b"/>
                <a:pathLst>
                  <a:path w="707" h="714" extrusionOk="0">
                    <a:moveTo>
                      <a:pt x="123" y="2"/>
                    </a:moveTo>
                    <a:cubicBezTo>
                      <a:pt x="43" y="30"/>
                      <a:pt x="-30" y="106"/>
                      <a:pt x="14" y="195"/>
                    </a:cubicBezTo>
                    <a:cubicBezTo>
                      <a:pt x="65" y="298"/>
                      <a:pt x="188" y="297"/>
                      <a:pt x="286" y="304"/>
                    </a:cubicBezTo>
                    <a:cubicBezTo>
                      <a:pt x="341" y="307"/>
                      <a:pt x="406" y="317"/>
                      <a:pt x="443" y="362"/>
                    </a:cubicBezTo>
                    <a:cubicBezTo>
                      <a:pt x="470" y="395"/>
                      <a:pt x="465" y="427"/>
                      <a:pt x="433" y="453"/>
                    </a:cubicBezTo>
                    <a:cubicBezTo>
                      <a:pt x="411" y="472"/>
                      <a:pt x="385" y="488"/>
                      <a:pt x="366" y="511"/>
                    </a:cubicBezTo>
                    <a:cubicBezTo>
                      <a:pt x="340" y="544"/>
                      <a:pt x="328" y="591"/>
                      <a:pt x="352" y="629"/>
                    </a:cubicBezTo>
                    <a:cubicBezTo>
                      <a:pt x="376" y="667"/>
                      <a:pt x="431" y="690"/>
                      <a:pt x="473" y="704"/>
                    </a:cubicBezTo>
                    <a:cubicBezTo>
                      <a:pt x="571" y="736"/>
                      <a:pt x="709" y="691"/>
                      <a:pt x="707" y="569"/>
                    </a:cubicBezTo>
                    <a:cubicBezTo>
                      <a:pt x="706" y="542"/>
                      <a:pt x="665" y="542"/>
                      <a:pt x="665" y="569"/>
                    </a:cubicBezTo>
                    <a:cubicBezTo>
                      <a:pt x="667" y="634"/>
                      <a:pt x="605" y="675"/>
                      <a:pt x="544" y="675"/>
                    </a:cubicBezTo>
                    <a:cubicBezTo>
                      <a:pt x="514" y="675"/>
                      <a:pt x="484" y="666"/>
                      <a:pt x="456" y="654"/>
                    </a:cubicBezTo>
                    <a:cubicBezTo>
                      <a:pt x="432" y="643"/>
                      <a:pt x="389" y="624"/>
                      <a:pt x="381" y="595"/>
                    </a:cubicBezTo>
                    <a:cubicBezTo>
                      <a:pt x="363" y="532"/>
                      <a:pt x="456" y="499"/>
                      <a:pt x="486" y="459"/>
                    </a:cubicBezTo>
                    <a:cubicBezTo>
                      <a:pt x="515" y="421"/>
                      <a:pt x="504" y="372"/>
                      <a:pt x="476" y="337"/>
                    </a:cubicBezTo>
                    <a:cubicBezTo>
                      <a:pt x="407" y="252"/>
                      <a:pt x="286" y="268"/>
                      <a:pt x="189" y="257"/>
                    </a:cubicBezTo>
                    <a:cubicBezTo>
                      <a:pt x="133" y="250"/>
                      <a:pt x="67" y="226"/>
                      <a:pt x="46" y="167"/>
                    </a:cubicBezTo>
                    <a:cubicBezTo>
                      <a:pt x="25" y="105"/>
                      <a:pt x="82" y="59"/>
                      <a:pt x="134" y="41"/>
                    </a:cubicBezTo>
                    <a:cubicBezTo>
                      <a:pt x="158" y="32"/>
                      <a:pt x="148" y="-7"/>
                      <a:pt x="123" y="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nvGrpSpPr>
            <p:cNvPr id="2064" name="Google Shape;2064;p70"/>
            <p:cNvGrpSpPr/>
            <p:nvPr/>
          </p:nvGrpSpPr>
          <p:grpSpPr>
            <a:xfrm>
              <a:off x="4956412" y="3564529"/>
              <a:ext cx="261819" cy="716292"/>
              <a:chOff x="3010068" y="4212272"/>
              <a:chExt cx="164387" cy="449735"/>
            </a:xfrm>
          </p:grpSpPr>
          <p:sp>
            <p:nvSpPr>
              <p:cNvPr id="2065" name="Google Shape;2065;p70"/>
              <p:cNvSpPr/>
              <p:nvPr/>
            </p:nvSpPr>
            <p:spPr>
              <a:xfrm>
                <a:off x="3010068" y="4212531"/>
                <a:ext cx="164387" cy="449475"/>
              </a:xfrm>
              <a:custGeom>
                <a:avLst/>
                <a:gdLst/>
                <a:ahLst/>
                <a:cxnLst/>
                <a:rect l="l" t="t" r="r" b="b"/>
                <a:pathLst>
                  <a:path w="636" h="1739" extrusionOk="0">
                    <a:moveTo>
                      <a:pt x="636" y="1739"/>
                    </a:moveTo>
                    <a:lnTo>
                      <a:pt x="431" y="1490"/>
                    </a:lnTo>
                    <a:lnTo>
                      <a:pt x="28" y="148"/>
                    </a:lnTo>
                    <a:lnTo>
                      <a:pt x="20" y="119"/>
                    </a:lnTo>
                    <a:lnTo>
                      <a:pt x="14" y="101"/>
                    </a:lnTo>
                    <a:lnTo>
                      <a:pt x="0" y="53"/>
                    </a:lnTo>
                    <a:cubicBezTo>
                      <a:pt x="48" y="23"/>
                      <a:pt x="116" y="-6"/>
                      <a:pt x="199" y="0"/>
                    </a:cubicBezTo>
                    <a:lnTo>
                      <a:pt x="213" y="48"/>
                    </a:lnTo>
                    <a:lnTo>
                      <a:pt x="218" y="64"/>
                    </a:lnTo>
                    <a:lnTo>
                      <a:pt x="226" y="94"/>
                    </a:lnTo>
                    <a:lnTo>
                      <a:pt x="612" y="1374"/>
                    </a:lnTo>
                    <a:lnTo>
                      <a:pt x="629" y="1430"/>
                    </a:lnTo>
                    <a:lnTo>
                      <a:pt x="636" y="1739"/>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6" name="Google Shape;2066;p70"/>
              <p:cNvSpPr/>
              <p:nvPr/>
            </p:nvSpPr>
            <p:spPr>
              <a:xfrm>
                <a:off x="3028161" y="4242255"/>
                <a:ext cx="113985" cy="352033"/>
              </a:xfrm>
              <a:custGeom>
                <a:avLst/>
                <a:gdLst/>
                <a:ahLst/>
                <a:cxnLst/>
                <a:rect l="l" t="t" r="r" b="b"/>
                <a:pathLst>
                  <a:path w="441" h="1362" extrusionOk="0">
                    <a:moveTo>
                      <a:pt x="417" y="1362"/>
                    </a:moveTo>
                    <a:lnTo>
                      <a:pt x="0" y="7"/>
                    </a:lnTo>
                    <a:lnTo>
                      <a:pt x="24" y="0"/>
                    </a:lnTo>
                    <a:lnTo>
                      <a:pt x="441" y="1354"/>
                    </a:lnTo>
                    <a:lnTo>
                      <a:pt x="417" y="1362"/>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7" name="Google Shape;2067;p70"/>
              <p:cNvSpPr/>
              <p:nvPr/>
            </p:nvSpPr>
            <p:spPr>
              <a:xfrm>
                <a:off x="3051682" y="4236827"/>
                <a:ext cx="112951" cy="350482"/>
              </a:xfrm>
              <a:custGeom>
                <a:avLst/>
                <a:gdLst/>
                <a:ahLst/>
                <a:cxnLst/>
                <a:rect l="l" t="t" r="r" b="b"/>
                <a:pathLst>
                  <a:path w="437" h="1356" extrusionOk="0">
                    <a:moveTo>
                      <a:pt x="413" y="1356"/>
                    </a:moveTo>
                    <a:lnTo>
                      <a:pt x="0" y="7"/>
                    </a:lnTo>
                    <a:lnTo>
                      <a:pt x="24" y="0"/>
                    </a:lnTo>
                    <a:lnTo>
                      <a:pt x="437" y="1349"/>
                    </a:lnTo>
                    <a:lnTo>
                      <a:pt x="413" y="1356"/>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68" name="Google Shape;2068;p70"/>
              <p:cNvSpPr/>
              <p:nvPr/>
            </p:nvSpPr>
            <p:spPr>
              <a:xfrm>
                <a:off x="3121211" y="4567666"/>
                <a:ext cx="53245" cy="94341"/>
              </a:xfrm>
              <a:custGeom>
                <a:avLst/>
                <a:gdLst/>
                <a:ahLst/>
                <a:cxnLst/>
                <a:rect l="l" t="t" r="r" b="b"/>
                <a:pathLst>
                  <a:path w="206" h="365" extrusionOk="0">
                    <a:moveTo>
                      <a:pt x="206" y="365"/>
                    </a:moveTo>
                    <a:lnTo>
                      <a:pt x="147" y="292"/>
                    </a:lnTo>
                    <a:lnTo>
                      <a:pt x="1" y="116"/>
                    </a:lnTo>
                    <a:cubicBezTo>
                      <a:pt x="1" y="116"/>
                      <a:pt x="-7" y="56"/>
                      <a:pt x="22" y="46"/>
                    </a:cubicBezTo>
                    <a:cubicBezTo>
                      <a:pt x="48" y="38"/>
                      <a:pt x="76" y="84"/>
                      <a:pt x="79" y="89"/>
                    </a:cubicBezTo>
                    <a:cubicBezTo>
                      <a:pt x="78" y="83"/>
                      <a:pt x="67" y="38"/>
                      <a:pt x="92" y="28"/>
                    </a:cubicBezTo>
                    <a:cubicBezTo>
                      <a:pt x="118" y="19"/>
                      <a:pt x="140" y="73"/>
                      <a:pt x="140" y="73"/>
                    </a:cubicBezTo>
                    <a:cubicBezTo>
                      <a:pt x="140" y="73"/>
                      <a:pt x="147" y="6"/>
                      <a:pt x="182" y="0"/>
                    </a:cubicBezTo>
                    <a:lnTo>
                      <a:pt x="199" y="56"/>
                    </a:lnTo>
                    <a:lnTo>
                      <a:pt x="203" y="265"/>
                    </a:lnTo>
                    <a:lnTo>
                      <a:pt x="206" y="365"/>
                    </a:ln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69" name="Google Shape;2069;p70"/>
              <p:cNvSpPr/>
              <p:nvPr/>
            </p:nvSpPr>
            <p:spPr>
              <a:xfrm>
                <a:off x="3159206" y="4636160"/>
                <a:ext cx="15250" cy="25847"/>
              </a:xfrm>
              <a:custGeom>
                <a:avLst/>
                <a:gdLst/>
                <a:ahLst/>
                <a:cxnLst/>
                <a:rect l="l" t="t" r="r" b="b"/>
                <a:pathLst>
                  <a:path w="59" h="100" extrusionOk="0">
                    <a:moveTo>
                      <a:pt x="59" y="100"/>
                    </a:moveTo>
                    <a:lnTo>
                      <a:pt x="0" y="27"/>
                    </a:lnTo>
                    <a:cubicBezTo>
                      <a:pt x="11" y="19"/>
                      <a:pt x="32" y="5"/>
                      <a:pt x="56" y="0"/>
                    </a:cubicBezTo>
                    <a:lnTo>
                      <a:pt x="59" y="100"/>
                    </a:lnTo>
                    <a:close/>
                  </a:path>
                </a:pathLst>
              </a:custGeom>
              <a:solidFill>
                <a:schemeClr val="accen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0" name="Google Shape;2070;p70"/>
              <p:cNvSpPr/>
              <p:nvPr/>
            </p:nvSpPr>
            <p:spPr>
              <a:xfrm>
                <a:off x="3013687" y="4224937"/>
                <a:ext cx="54796" cy="25847"/>
              </a:xfrm>
              <a:custGeom>
                <a:avLst/>
                <a:gdLst/>
                <a:ahLst/>
                <a:cxnLst/>
                <a:rect l="l" t="t" r="r" b="b"/>
                <a:pathLst>
                  <a:path w="212" h="100" extrusionOk="0">
                    <a:moveTo>
                      <a:pt x="212" y="46"/>
                    </a:moveTo>
                    <a:cubicBezTo>
                      <a:pt x="124" y="51"/>
                      <a:pt x="52" y="81"/>
                      <a:pt x="14" y="100"/>
                    </a:cubicBezTo>
                    <a:lnTo>
                      <a:pt x="6" y="71"/>
                    </a:lnTo>
                    <a:lnTo>
                      <a:pt x="0" y="53"/>
                    </a:lnTo>
                    <a:lnTo>
                      <a:pt x="199" y="0"/>
                    </a:lnTo>
                    <a:lnTo>
                      <a:pt x="204" y="16"/>
                    </a:lnTo>
                    <a:lnTo>
                      <a:pt x="212" y="46"/>
                    </a:ln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71" name="Google Shape;2071;p70"/>
              <p:cNvSpPr/>
              <p:nvPr/>
            </p:nvSpPr>
            <p:spPr>
              <a:xfrm>
                <a:off x="3010068" y="4212272"/>
                <a:ext cx="56346" cy="31016"/>
              </a:xfrm>
              <a:custGeom>
                <a:avLst/>
                <a:gdLst/>
                <a:ahLst/>
                <a:cxnLst/>
                <a:rect l="l" t="t" r="r" b="b"/>
                <a:pathLst>
                  <a:path w="218" h="120" extrusionOk="0">
                    <a:moveTo>
                      <a:pt x="218" y="65"/>
                    </a:moveTo>
                    <a:cubicBezTo>
                      <a:pt x="134" y="60"/>
                      <a:pt x="56" y="99"/>
                      <a:pt x="20" y="120"/>
                    </a:cubicBezTo>
                    <a:lnTo>
                      <a:pt x="0" y="54"/>
                    </a:lnTo>
                    <a:cubicBezTo>
                      <a:pt x="48" y="24"/>
                      <a:pt x="116" y="-6"/>
                      <a:pt x="199" y="1"/>
                    </a:cubicBezTo>
                    <a:lnTo>
                      <a:pt x="218" y="65"/>
                    </a:lnTo>
                    <a:close/>
                  </a:path>
                </a:pathLst>
              </a:custGeom>
              <a:solidFill>
                <a:schemeClr val="accent3"/>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grpSp>
        <p:nvGrpSpPr>
          <p:cNvPr id="2089" name="Google Shape;2089;p70"/>
          <p:cNvGrpSpPr/>
          <p:nvPr/>
        </p:nvGrpSpPr>
        <p:grpSpPr>
          <a:xfrm>
            <a:off x="6670626" y="3605025"/>
            <a:ext cx="1148771" cy="1416536"/>
            <a:chOff x="6061640" y="2727463"/>
            <a:chExt cx="1672314" cy="1844637"/>
          </a:xfrm>
        </p:grpSpPr>
        <p:sp>
          <p:nvSpPr>
            <p:cNvPr id="2090" name="Google Shape;2090;p70"/>
            <p:cNvSpPr/>
            <p:nvPr/>
          </p:nvSpPr>
          <p:spPr>
            <a:xfrm>
              <a:off x="6061640" y="3329475"/>
              <a:ext cx="1672314" cy="1242626"/>
            </a:xfrm>
            <a:custGeom>
              <a:avLst/>
              <a:gdLst/>
              <a:ahLst/>
              <a:cxnLst/>
              <a:rect l="l" t="t" r="r" b="b"/>
              <a:pathLst>
                <a:path w="8846" h="6573" extrusionOk="0">
                  <a:moveTo>
                    <a:pt x="8779" y="4660"/>
                  </a:moveTo>
                  <a:cubicBezTo>
                    <a:pt x="8648" y="5053"/>
                    <a:pt x="8426" y="5411"/>
                    <a:pt x="8134" y="5705"/>
                  </a:cubicBezTo>
                  <a:cubicBezTo>
                    <a:pt x="7456" y="6385"/>
                    <a:pt x="6507" y="6552"/>
                    <a:pt x="5581" y="6571"/>
                  </a:cubicBezTo>
                  <a:cubicBezTo>
                    <a:pt x="4857" y="6586"/>
                    <a:pt x="4131" y="6488"/>
                    <a:pt x="3442" y="6265"/>
                  </a:cubicBezTo>
                  <a:cubicBezTo>
                    <a:pt x="2703" y="6028"/>
                    <a:pt x="2004" y="5647"/>
                    <a:pt x="1410" y="5146"/>
                  </a:cubicBezTo>
                  <a:cubicBezTo>
                    <a:pt x="1314" y="5065"/>
                    <a:pt x="1220" y="4982"/>
                    <a:pt x="1129" y="4897"/>
                  </a:cubicBezTo>
                  <a:cubicBezTo>
                    <a:pt x="700" y="4493"/>
                    <a:pt x="338" y="4031"/>
                    <a:pt x="151" y="3456"/>
                  </a:cubicBezTo>
                  <a:cubicBezTo>
                    <a:pt x="-147" y="2539"/>
                    <a:pt x="-68" y="1232"/>
                    <a:pt x="974" y="839"/>
                  </a:cubicBezTo>
                  <a:cubicBezTo>
                    <a:pt x="1431" y="668"/>
                    <a:pt x="1954" y="741"/>
                    <a:pt x="2394" y="953"/>
                  </a:cubicBezTo>
                  <a:cubicBezTo>
                    <a:pt x="2564" y="1034"/>
                    <a:pt x="2722" y="1135"/>
                    <a:pt x="2872" y="1249"/>
                  </a:cubicBezTo>
                  <a:cubicBezTo>
                    <a:pt x="3153" y="887"/>
                    <a:pt x="3660" y="873"/>
                    <a:pt x="3834" y="1212"/>
                  </a:cubicBezTo>
                  <a:cubicBezTo>
                    <a:pt x="3832" y="1188"/>
                    <a:pt x="3832" y="1163"/>
                    <a:pt x="3833" y="1139"/>
                  </a:cubicBezTo>
                  <a:cubicBezTo>
                    <a:pt x="3834" y="1114"/>
                    <a:pt x="3838" y="1090"/>
                    <a:pt x="3844" y="1067"/>
                  </a:cubicBezTo>
                  <a:cubicBezTo>
                    <a:pt x="3886" y="910"/>
                    <a:pt x="4031" y="778"/>
                    <a:pt x="4197" y="776"/>
                  </a:cubicBezTo>
                  <a:cubicBezTo>
                    <a:pt x="4354" y="773"/>
                    <a:pt x="4535" y="896"/>
                    <a:pt x="4550" y="1061"/>
                  </a:cubicBezTo>
                  <a:cubicBezTo>
                    <a:pt x="4575" y="1043"/>
                    <a:pt x="5336" y="468"/>
                    <a:pt x="5507" y="0"/>
                  </a:cubicBezTo>
                  <a:lnTo>
                    <a:pt x="5895" y="328"/>
                  </a:lnTo>
                  <a:lnTo>
                    <a:pt x="6388" y="744"/>
                  </a:lnTo>
                  <a:cubicBezTo>
                    <a:pt x="6388" y="744"/>
                    <a:pt x="6067" y="1312"/>
                    <a:pt x="6226" y="2232"/>
                  </a:cubicBezTo>
                  <a:cubicBezTo>
                    <a:pt x="6333" y="2155"/>
                    <a:pt x="6515" y="2147"/>
                    <a:pt x="6613" y="2229"/>
                  </a:cubicBezTo>
                  <a:cubicBezTo>
                    <a:pt x="6799" y="2386"/>
                    <a:pt x="6598" y="2696"/>
                    <a:pt x="6598" y="2696"/>
                  </a:cubicBezTo>
                  <a:cubicBezTo>
                    <a:pt x="6598" y="2696"/>
                    <a:pt x="7483" y="2568"/>
                    <a:pt x="7362" y="3473"/>
                  </a:cubicBezTo>
                  <a:cubicBezTo>
                    <a:pt x="7443" y="3421"/>
                    <a:pt x="8186" y="3151"/>
                    <a:pt x="8617" y="3650"/>
                  </a:cubicBezTo>
                  <a:cubicBezTo>
                    <a:pt x="8868" y="3940"/>
                    <a:pt x="8897" y="4307"/>
                    <a:pt x="8779" y="466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1" name="Google Shape;2091;p70"/>
            <p:cNvSpPr/>
            <p:nvPr/>
          </p:nvSpPr>
          <p:spPr>
            <a:xfrm>
              <a:off x="6866888" y="3240006"/>
              <a:ext cx="156633" cy="200312"/>
            </a:xfrm>
            <a:custGeom>
              <a:avLst/>
              <a:gdLst/>
              <a:ahLst/>
              <a:cxnLst/>
              <a:rect l="l" t="t" r="r" b="b"/>
              <a:pathLst>
                <a:path w="606" h="775" extrusionOk="0">
                  <a:moveTo>
                    <a:pt x="606" y="51"/>
                  </a:moveTo>
                  <a:cubicBezTo>
                    <a:pt x="606" y="51"/>
                    <a:pt x="439" y="-62"/>
                    <a:pt x="293" y="51"/>
                  </a:cubicBezTo>
                  <a:cubicBezTo>
                    <a:pt x="146" y="162"/>
                    <a:pt x="-74" y="718"/>
                    <a:pt x="24" y="772"/>
                  </a:cubicBezTo>
                  <a:cubicBezTo>
                    <a:pt x="122" y="827"/>
                    <a:pt x="327" y="187"/>
                    <a:pt x="444" y="251"/>
                  </a:cubicBezTo>
                  <a:cubicBezTo>
                    <a:pt x="561" y="314"/>
                    <a:pt x="606" y="51"/>
                    <a:pt x="606" y="51"/>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2" name="Google Shape;2092;p70"/>
            <p:cNvSpPr/>
            <p:nvPr/>
          </p:nvSpPr>
          <p:spPr>
            <a:xfrm>
              <a:off x="7303445" y="3516050"/>
              <a:ext cx="172399" cy="234430"/>
            </a:xfrm>
            <a:custGeom>
              <a:avLst/>
              <a:gdLst/>
              <a:ahLst/>
              <a:cxnLst/>
              <a:rect l="l" t="t" r="r" b="b"/>
              <a:pathLst>
                <a:path w="667" h="907" extrusionOk="0">
                  <a:moveTo>
                    <a:pt x="558" y="517"/>
                  </a:moveTo>
                  <a:cubicBezTo>
                    <a:pt x="280" y="811"/>
                    <a:pt x="40" y="967"/>
                    <a:pt x="3" y="885"/>
                  </a:cubicBezTo>
                  <a:cubicBezTo>
                    <a:pt x="-50" y="764"/>
                    <a:pt x="517" y="370"/>
                    <a:pt x="384" y="183"/>
                  </a:cubicBezTo>
                  <a:cubicBezTo>
                    <a:pt x="381" y="178"/>
                    <a:pt x="378" y="173"/>
                    <a:pt x="374" y="169"/>
                  </a:cubicBezTo>
                  <a:cubicBezTo>
                    <a:pt x="356" y="148"/>
                    <a:pt x="341" y="124"/>
                    <a:pt x="340" y="96"/>
                  </a:cubicBezTo>
                  <a:cubicBezTo>
                    <a:pt x="336" y="-42"/>
                    <a:pt x="492" y="10"/>
                    <a:pt x="492" y="10"/>
                  </a:cubicBezTo>
                  <a:cubicBezTo>
                    <a:pt x="492" y="10"/>
                    <a:pt x="510" y="22"/>
                    <a:pt x="536" y="44"/>
                  </a:cubicBezTo>
                  <a:cubicBezTo>
                    <a:pt x="619" y="115"/>
                    <a:pt x="772" y="293"/>
                    <a:pt x="558" y="517"/>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3" name="Google Shape;2093;p70"/>
            <p:cNvSpPr/>
            <p:nvPr/>
          </p:nvSpPr>
          <p:spPr>
            <a:xfrm>
              <a:off x="6945205" y="2727463"/>
              <a:ext cx="780579" cy="928932"/>
            </a:xfrm>
            <a:custGeom>
              <a:avLst/>
              <a:gdLst/>
              <a:ahLst/>
              <a:cxnLst/>
              <a:rect l="l" t="t" r="r" b="b"/>
              <a:pathLst>
                <a:path w="3020" h="3594" extrusionOk="0">
                  <a:moveTo>
                    <a:pt x="2961" y="1212"/>
                  </a:moveTo>
                  <a:cubicBezTo>
                    <a:pt x="2829" y="1897"/>
                    <a:pt x="2479" y="2538"/>
                    <a:pt x="1984" y="3034"/>
                  </a:cubicBezTo>
                  <a:cubicBezTo>
                    <a:pt x="1964" y="3055"/>
                    <a:pt x="1943" y="3075"/>
                    <a:pt x="1922" y="3095"/>
                  </a:cubicBezTo>
                  <a:cubicBezTo>
                    <a:pt x="1893" y="3122"/>
                    <a:pt x="1864" y="3150"/>
                    <a:pt x="1834" y="3176"/>
                  </a:cubicBezTo>
                  <a:cubicBezTo>
                    <a:pt x="1829" y="3181"/>
                    <a:pt x="1805" y="3202"/>
                    <a:pt x="1770" y="3233"/>
                  </a:cubicBezTo>
                  <a:cubicBezTo>
                    <a:pt x="1637" y="3352"/>
                    <a:pt x="1339" y="3614"/>
                    <a:pt x="1308" y="3593"/>
                  </a:cubicBezTo>
                  <a:lnTo>
                    <a:pt x="767" y="3224"/>
                  </a:lnTo>
                  <a:lnTo>
                    <a:pt x="655" y="3148"/>
                  </a:lnTo>
                  <a:lnTo>
                    <a:pt x="534" y="3066"/>
                  </a:lnTo>
                  <a:lnTo>
                    <a:pt x="0" y="2701"/>
                  </a:lnTo>
                  <a:cubicBezTo>
                    <a:pt x="0" y="2701"/>
                    <a:pt x="67" y="2378"/>
                    <a:pt x="253" y="1971"/>
                  </a:cubicBezTo>
                  <a:cubicBezTo>
                    <a:pt x="412" y="1625"/>
                    <a:pt x="658" y="1218"/>
                    <a:pt x="1022" y="901"/>
                  </a:cubicBezTo>
                  <a:cubicBezTo>
                    <a:pt x="1266" y="689"/>
                    <a:pt x="1529" y="513"/>
                    <a:pt x="1781" y="376"/>
                  </a:cubicBezTo>
                  <a:cubicBezTo>
                    <a:pt x="2344" y="67"/>
                    <a:pt x="2845" y="-54"/>
                    <a:pt x="2930" y="22"/>
                  </a:cubicBezTo>
                  <a:cubicBezTo>
                    <a:pt x="2987" y="72"/>
                    <a:pt x="2992" y="193"/>
                    <a:pt x="3000" y="261"/>
                  </a:cubicBezTo>
                  <a:cubicBezTo>
                    <a:pt x="3002" y="282"/>
                    <a:pt x="3005" y="303"/>
                    <a:pt x="3007" y="324"/>
                  </a:cubicBezTo>
                  <a:cubicBezTo>
                    <a:pt x="3034" y="623"/>
                    <a:pt x="3017" y="921"/>
                    <a:pt x="2961" y="121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4" name="Google Shape;2094;p70"/>
            <p:cNvSpPr/>
            <p:nvPr/>
          </p:nvSpPr>
          <p:spPr>
            <a:xfrm>
              <a:off x="7405541" y="2727463"/>
              <a:ext cx="319986" cy="313263"/>
            </a:xfrm>
            <a:custGeom>
              <a:avLst/>
              <a:gdLst/>
              <a:ahLst/>
              <a:cxnLst/>
              <a:rect l="l" t="t" r="r" b="b"/>
              <a:pathLst>
                <a:path w="1238" h="1212" extrusionOk="0">
                  <a:moveTo>
                    <a:pt x="1180" y="1212"/>
                  </a:moveTo>
                  <a:cubicBezTo>
                    <a:pt x="789" y="601"/>
                    <a:pt x="321" y="420"/>
                    <a:pt x="0" y="376"/>
                  </a:cubicBezTo>
                  <a:cubicBezTo>
                    <a:pt x="563" y="67"/>
                    <a:pt x="1064" y="-54"/>
                    <a:pt x="1149" y="22"/>
                  </a:cubicBezTo>
                  <a:cubicBezTo>
                    <a:pt x="1206" y="72"/>
                    <a:pt x="1211" y="193"/>
                    <a:pt x="1219" y="261"/>
                  </a:cubicBezTo>
                  <a:cubicBezTo>
                    <a:pt x="1221" y="282"/>
                    <a:pt x="1224" y="303"/>
                    <a:pt x="1225" y="324"/>
                  </a:cubicBezTo>
                  <a:cubicBezTo>
                    <a:pt x="1253" y="623"/>
                    <a:pt x="1236" y="921"/>
                    <a:pt x="1180" y="121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5" name="Google Shape;2095;p70"/>
            <p:cNvSpPr/>
            <p:nvPr/>
          </p:nvSpPr>
          <p:spPr>
            <a:xfrm>
              <a:off x="7390291" y="2973008"/>
              <a:ext cx="135438" cy="135179"/>
            </a:xfrm>
            <a:custGeom>
              <a:avLst/>
              <a:gdLst/>
              <a:ahLst/>
              <a:cxnLst/>
              <a:rect l="l" t="t" r="r" b="b"/>
              <a:pathLst>
                <a:path w="524" h="523" extrusionOk="0">
                  <a:moveTo>
                    <a:pt x="524" y="262"/>
                  </a:moveTo>
                  <a:cubicBezTo>
                    <a:pt x="524" y="406"/>
                    <a:pt x="406" y="523"/>
                    <a:pt x="262" y="523"/>
                  </a:cubicBezTo>
                  <a:cubicBezTo>
                    <a:pt x="118" y="523"/>
                    <a:pt x="0" y="406"/>
                    <a:pt x="0" y="262"/>
                  </a:cubicBezTo>
                  <a:cubicBezTo>
                    <a:pt x="0" y="117"/>
                    <a:pt x="118" y="0"/>
                    <a:pt x="262" y="0"/>
                  </a:cubicBezTo>
                  <a:cubicBezTo>
                    <a:pt x="406" y="0"/>
                    <a:pt x="524" y="117"/>
                    <a:pt x="524" y="26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096" name="Google Shape;2096;p70"/>
            <p:cNvSpPr/>
            <p:nvPr/>
          </p:nvSpPr>
          <p:spPr>
            <a:xfrm>
              <a:off x="6945205" y="3236904"/>
              <a:ext cx="512804" cy="419493"/>
            </a:xfrm>
            <a:custGeom>
              <a:avLst/>
              <a:gdLst/>
              <a:ahLst/>
              <a:cxnLst/>
              <a:rect l="l" t="t" r="r" b="b"/>
              <a:pathLst>
                <a:path w="1984" h="1623" extrusionOk="0">
                  <a:moveTo>
                    <a:pt x="1984" y="1063"/>
                  </a:moveTo>
                  <a:cubicBezTo>
                    <a:pt x="1935" y="1112"/>
                    <a:pt x="1885" y="1159"/>
                    <a:pt x="1834" y="1205"/>
                  </a:cubicBezTo>
                  <a:cubicBezTo>
                    <a:pt x="1810" y="1226"/>
                    <a:pt x="1347" y="1649"/>
                    <a:pt x="1308" y="1622"/>
                  </a:cubicBezTo>
                  <a:lnTo>
                    <a:pt x="0" y="730"/>
                  </a:lnTo>
                  <a:cubicBezTo>
                    <a:pt x="0" y="730"/>
                    <a:pt x="67" y="407"/>
                    <a:pt x="254" y="0"/>
                  </a:cubicBezTo>
                  <a:cubicBezTo>
                    <a:pt x="561" y="58"/>
                    <a:pt x="1400" y="283"/>
                    <a:pt x="1984" y="106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7" name="Google Shape;2097;p70"/>
            <p:cNvSpPr/>
            <p:nvPr/>
          </p:nvSpPr>
          <p:spPr>
            <a:xfrm>
              <a:off x="7688959" y="2966031"/>
              <a:ext cx="6979" cy="6979"/>
            </a:xfrm>
            <a:custGeom>
              <a:avLst/>
              <a:gdLst/>
              <a:ahLst/>
              <a:cxnLst/>
              <a:rect l="l" t="t" r="r" b="b"/>
              <a:pathLst>
                <a:path w="27" h="27" extrusionOk="0">
                  <a:moveTo>
                    <a:pt x="27" y="14"/>
                  </a:moveTo>
                  <a:cubicBezTo>
                    <a:pt x="27" y="21"/>
                    <a:pt x="21" y="27"/>
                    <a:pt x="14" y="27"/>
                  </a:cubicBezTo>
                  <a:cubicBezTo>
                    <a:pt x="6" y="27"/>
                    <a:pt x="0" y="21"/>
                    <a:pt x="0" y="14"/>
                  </a:cubicBezTo>
                  <a:cubicBezTo>
                    <a:pt x="0" y="6"/>
                    <a:pt x="6" y="0"/>
                    <a:pt x="14" y="0"/>
                  </a:cubicBezTo>
                  <a:cubicBezTo>
                    <a:pt x="21" y="0"/>
                    <a:pt x="27" y="6"/>
                    <a:pt x="27" y="14"/>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8" name="Google Shape;2098;p70"/>
            <p:cNvSpPr/>
            <p:nvPr/>
          </p:nvSpPr>
          <p:spPr>
            <a:xfrm>
              <a:off x="7478171" y="2818703"/>
              <a:ext cx="7237" cy="7237"/>
            </a:xfrm>
            <a:custGeom>
              <a:avLst/>
              <a:gdLst/>
              <a:ahLst/>
              <a:cxnLst/>
              <a:rect l="l" t="t" r="r" b="b"/>
              <a:pathLst>
                <a:path w="28" h="28" extrusionOk="0">
                  <a:moveTo>
                    <a:pt x="28" y="14"/>
                  </a:moveTo>
                  <a:cubicBezTo>
                    <a:pt x="28" y="21"/>
                    <a:pt x="21" y="28"/>
                    <a:pt x="14" y="28"/>
                  </a:cubicBezTo>
                  <a:cubicBezTo>
                    <a:pt x="7" y="28"/>
                    <a:pt x="0" y="21"/>
                    <a:pt x="0" y="14"/>
                  </a:cubicBezTo>
                  <a:cubicBezTo>
                    <a:pt x="0" y="7"/>
                    <a:pt x="7" y="0"/>
                    <a:pt x="14" y="0"/>
                  </a:cubicBezTo>
                  <a:cubicBezTo>
                    <a:pt x="21" y="0"/>
                    <a:pt x="28" y="7"/>
                    <a:pt x="28" y="14"/>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099" name="Google Shape;2099;p70"/>
            <p:cNvSpPr/>
            <p:nvPr/>
          </p:nvSpPr>
          <p:spPr>
            <a:xfrm>
              <a:off x="7551059" y="2844808"/>
              <a:ext cx="6979" cy="6979"/>
            </a:xfrm>
            <a:custGeom>
              <a:avLst/>
              <a:gdLst/>
              <a:ahLst/>
              <a:cxnLst/>
              <a:rect l="l" t="t" r="r" b="b"/>
              <a:pathLst>
                <a:path w="27" h="27" extrusionOk="0">
                  <a:moveTo>
                    <a:pt x="27" y="14"/>
                  </a:moveTo>
                  <a:cubicBezTo>
                    <a:pt x="27" y="21"/>
                    <a:pt x="21" y="27"/>
                    <a:pt x="13" y="27"/>
                  </a:cubicBezTo>
                  <a:cubicBezTo>
                    <a:pt x="6" y="27"/>
                    <a:pt x="0" y="21"/>
                    <a:pt x="0" y="14"/>
                  </a:cubicBezTo>
                  <a:cubicBezTo>
                    <a:pt x="0" y="7"/>
                    <a:pt x="6" y="0"/>
                    <a:pt x="13" y="0"/>
                  </a:cubicBezTo>
                  <a:cubicBezTo>
                    <a:pt x="21" y="0"/>
                    <a:pt x="27" y="7"/>
                    <a:pt x="27" y="14"/>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0" name="Google Shape;2100;p70"/>
            <p:cNvSpPr/>
            <p:nvPr/>
          </p:nvSpPr>
          <p:spPr>
            <a:xfrm>
              <a:off x="7635838" y="2901154"/>
              <a:ext cx="6979" cy="6979"/>
            </a:xfrm>
            <a:custGeom>
              <a:avLst/>
              <a:gdLst/>
              <a:ahLst/>
              <a:cxnLst/>
              <a:rect l="l" t="t" r="r" b="b"/>
              <a:pathLst>
                <a:path w="27" h="27" extrusionOk="0">
                  <a:moveTo>
                    <a:pt x="27" y="13"/>
                  </a:moveTo>
                  <a:cubicBezTo>
                    <a:pt x="27" y="21"/>
                    <a:pt x="21" y="27"/>
                    <a:pt x="14" y="27"/>
                  </a:cubicBezTo>
                  <a:cubicBezTo>
                    <a:pt x="6" y="27"/>
                    <a:pt x="0" y="21"/>
                    <a:pt x="0" y="13"/>
                  </a:cubicBezTo>
                  <a:cubicBezTo>
                    <a:pt x="0" y="6"/>
                    <a:pt x="6" y="0"/>
                    <a:pt x="14" y="0"/>
                  </a:cubicBezTo>
                  <a:cubicBezTo>
                    <a:pt x="21" y="0"/>
                    <a:pt x="27" y="6"/>
                    <a:pt x="27" y="1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1" name="Google Shape;2101;p70"/>
            <p:cNvSpPr/>
            <p:nvPr/>
          </p:nvSpPr>
          <p:spPr>
            <a:xfrm>
              <a:off x="7058673" y="3340291"/>
              <a:ext cx="195145" cy="293102"/>
            </a:xfrm>
            <a:custGeom>
              <a:avLst/>
              <a:gdLst/>
              <a:ahLst/>
              <a:cxnLst/>
              <a:rect l="l" t="t" r="r" b="b"/>
              <a:pathLst>
                <a:path w="755" h="1134" extrusionOk="0">
                  <a:moveTo>
                    <a:pt x="732" y="358"/>
                  </a:moveTo>
                  <a:cubicBezTo>
                    <a:pt x="692" y="432"/>
                    <a:pt x="503" y="663"/>
                    <a:pt x="328" y="853"/>
                  </a:cubicBezTo>
                  <a:cubicBezTo>
                    <a:pt x="178" y="1016"/>
                    <a:pt x="38" y="1151"/>
                    <a:pt x="8" y="1132"/>
                  </a:cubicBezTo>
                  <a:cubicBezTo>
                    <a:pt x="0" y="1127"/>
                    <a:pt x="-2" y="1106"/>
                    <a:pt x="1" y="1073"/>
                  </a:cubicBezTo>
                  <a:cubicBezTo>
                    <a:pt x="8" y="995"/>
                    <a:pt x="45" y="849"/>
                    <a:pt x="95" y="695"/>
                  </a:cubicBezTo>
                  <a:cubicBezTo>
                    <a:pt x="177" y="438"/>
                    <a:pt x="293" y="156"/>
                    <a:pt x="364" y="101"/>
                  </a:cubicBezTo>
                  <a:cubicBezTo>
                    <a:pt x="434" y="45"/>
                    <a:pt x="520" y="17"/>
                    <a:pt x="584" y="3"/>
                  </a:cubicBezTo>
                  <a:cubicBezTo>
                    <a:pt x="640" y="-10"/>
                    <a:pt x="697" y="21"/>
                    <a:pt x="718" y="75"/>
                  </a:cubicBezTo>
                  <a:cubicBezTo>
                    <a:pt x="719" y="78"/>
                    <a:pt x="719" y="81"/>
                    <a:pt x="721" y="83"/>
                  </a:cubicBezTo>
                  <a:cubicBezTo>
                    <a:pt x="750" y="163"/>
                    <a:pt x="775" y="278"/>
                    <a:pt x="732" y="358"/>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2" name="Google Shape;2102;p70"/>
            <p:cNvSpPr/>
            <p:nvPr/>
          </p:nvSpPr>
          <p:spPr>
            <a:xfrm>
              <a:off x="7328516" y="3568519"/>
              <a:ext cx="6979" cy="6720"/>
            </a:xfrm>
            <a:custGeom>
              <a:avLst/>
              <a:gdLst/>
              <a:ahLst/>
              <a:cxnLst/>
              <a:rect l="l" t="t" r="r" b="b"/>
              <a:pathLst>
                <a:path w="27" h="26" extrusionOk="0">
                  <a:moveTo>
                    <a:pt x="27" y="13"/>
                  </a:moveTo>
                  <a:cubicBezTo>
                    <a:pt x="27" y="20"/>
                    <a:pt x="20" y="26"/>
                    <a:pt x="13" y="26"/>
                  </a:cubicBezTo>
                  <a:cubicBezTo>
                    <a:pt x="6" y="26"/>
                    <a:pt x="0" y="20"/>
                    <a:pt x="0" y="13"/>
                  </a:cubicBezTo>
                  <a:cubicBezTo>
                    <a:pt x="0" y="5"/>
                    <a:pt x="6" y="0"/>
                    <a:pt x="13" y="0"/>
                  </a:cubicBezTo>
                  <a:cubicBezTo>
                    <a:pt x="20" y="0"/>
                    <a:pt x="27" y="5"/>
                    <a:pt x="27" y="1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3" name="Google Shape;2103;p70"/>
            <p:cNvSpPr/>
            <p:nvPr/>
          </p:nvSpPr>
          <p:spPr>
            <a:xfrm>
              <a:off x="7265967" y="3520702"/>
              <a:ext cx="6720" cy="6720"/>
            </a:xfrm>
            <a:custGeom>
              <a:avLst/>
              <a:gdLst/>
              <a:ahLst/>
              <a:cxnLst/>
              <a:rect l="l" t="t" r="r" b="b"/>
              <a:pathLst>
                <a:path w="26" h="26" extrusionOk="0">
                  <a:moveTo>
                    <a:pt x="26" y="13"/>
                  </a:moveTo>
                  <a:cubicBezTo>
                    <a:pt x="26" y="20"/>
                    <a:pt x="21" y="26"/>
                    <a:pt x="13" y="26"/>
                  </a:cubicBezTo>
                  <a:cubicBezTo>
                    <a:pt x="6" y="26"/>
                    <a:pt x="0" y="20"/>
                    <a:pt x="0" y="13"/>
                  </a:cubicBezTo>
                  <a:cubicBezTo>
                    <a:pt x="0" y="6"/>
                    <a:pt x="6" y="0"/>
                    <a:pt x="13" y="0"/>
                  </a:cubicBezTo>
                  <a:cubicBezTo>
                    <a:pt x="21" y="0"/>
                    <a:pt x="26" y="6"/>
                    <a:pt x="26" y="1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4" name="Google Shape;2104;p70"/>
            <p:cNvSpPr/>
            <p:nvPr/>
          </p:nvSpPr>
          <p:spPr>
            <a:xfrm>
              <a:off x="7084003" y="3393277"/>
              <a:ext cx="6979" cy="6979"/>
            </a:xfrm>
            <a:custGeom>
              <a:avLst/>
              <a:gdLst/>
              <a:ahLst/>
              <a:cxnLst/>
              <a:rect l="l" t="t" r="r" b="b"/>
              <a:pathLst>
                <a:path w="27" h="27" extrusionOk="0">
                  <a:moveTo>
                    <a:pt x="27" y="13"/>
                  </a:moveTo>
                  <a:cubicBezTo>
                    <a:pt x="27" y="21"/>
                    <a:pt x="20" y="27"/>
                    <a:pt x="13" y="27"/>
                  </a:cubicBezTo>
                  <a:cubicBezTo>
                    <a:pt x="6" y="27"/>
                    <a:pt x="0" y="21"/>
                    <a:pt x="0" y="13"/>
                  </a:cubicBezTo>
                  <a:cubicBezTo>
                    <a:pt x="0" y="6"/>
                    <a:pt x="6" y="0"/>
                    <a:pt x="13" y="0"/>
                  </a:cubicBezTo>
                  <a:cubicBezTo>
                    <a:pt x="20" y="0"/>
                    <a:pt x="27" y="6"/>
                    <a:pt x="27" y="1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2105" name="Google Shape;2105;p70"/>
            <p:cNvSpPr/>
            <p:nvPr/>
          </p:nvSpPr>
          <p:spPr>
            <a:xfrm>
              <a:off x="7013700" y="3363554"/>
              <a:ext cx="6720" cy="6720"/>
            </a:xfrm>
            <a:custGeom>
              <a:avLst/>
              <a:gdLst/>
              <a:ahLst/>
              <a:cxnLst/>
              <a:rect l="l" t="t" r="r" b="b"/>
              <a:pathLst>
                <a:path w="26" h="26" extrusionOk="0">
                  <a:moveTo>
                    <a:pt x="26" y="13"/>
                  </a:moveTo>
                  <a:cubicBezTo>
                    <a:pt x="26" y="20"/>
                    <a:pt x="20" y="26"/>
                    <a:pt x="13" y="26"/>
                  </a:cubicBezTo>
                  <a:cubicBezTo>
                    <a:pt x="6" y="26"/>
                    <a:pt x="0" y="20"/>
                    <a:pt x="0" y="13"/>
                  </a:cubicBezTo>
                  <a:cubicBezTo>
                    <a:pt x="0" y="6"/>
                    <a:pt x="6" y="0"/>
                    <a:pt x="13" y="0"/>
                  </a:cubicBezTo>
                  <a:cubicBezTo>
                    <a:pt x="20" y="0"/>
                    <a:pt x="26" y="6"/>
                    <a:pt x="26" y="13"/>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992">
                                            <p:txEl>
                                              <p:pRg st="0" end="0"/>
                                            </p:txEl>
                                          </p:spTgt>
                                        </p:tgtEl>
                                        <p:attrNameLst>
                                          <p:attrName>style.color</p:attrName>
                                        </p:attrNameLst>
                                      </p:cBhvr>
                                      <p:to>
                                        <a:schemeClr val="accent2"/>
                                      </p:to>
                                    </p:animClr>
                                    <p:animClr clrSpc="rgb" dir="cw">
                                      <p:cBhvr>
                                        <p:cTn id="7" dur="500" fill="hold"/>
                                        <p:tgtEl>
                                          <p:spTgt spid="1992">
                                            <p:txEl>
                                              <p:pRg st="0" end="0"/>
                                            </p:txEl>
                                          </p:spTgt>
                                        </p:tgtEl>
                                        <p:attrNameLst>
                                          <p:attrName>fillcolor</p:attrName>
                                        </p:attrNameLst>
                                      </p:cBhvr>
                                      <p:to>
                                        <a:schemeClr val="accent2"/>
                                      </p:to>
                                    </p:animClr>
                                    <p:set>
                                      <p:cBhvr>
                                        <p:cTn id="8" dur="500" fill="hold"/>
                                        <p:tgtEl>
                                          <p:spTgt spid="1992">
                                            <p:txEl>
                                              <p:pRg st="0" end="0"/>
                                            </p:txEl>
                                          </p:spTgt>
                                        </p:tgtEl>
                                        <p:attrNameLst>
                                          <p:attrName>fill.type</p:attrName>
                                        </p:attrNameLst>
                                      </p:cBhvr>
                                      <p:to>
                                        <p:strVal val="solid"/>
                                      </p:to>
                                    </p:set>
                                    <p:set>
                                      <p:cBhvr>
                                        <p:cTn id="9" dur="500" fill="hold"/>
                                        <p:tgtEl>
                                          <p:spTgt spid="1992">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1992">
                                            <p:txEl>
                                              <p:pRg st="1" end="1"/>
                                            </p:txEl>
                                          </p:spTgt>
                                        </p:tgtEl>
                                        <p:attrNameLst>
                                          <p:attrName>style.color</p:attrName>
                                        </p:attrNameLst>
                                      </p:cBhvr>
                                      <p:to>
                                        <a:schemeClr val="accent2"/>
                                      </p:to>
                                    </p:animClr>
                                    <p:animClr clrSpc="rgb" dir="cw">
                                      <p:cBhvr>
                                        <p:cTn id="14" dur="500" fill="hold"/>
                                        <p:tgtEl>
                                          <p:spTgt spid="1992">
                                            <p:txEl>
                                              <p:pRg st="1" end="1"/>
                                            </p:txEl>
                                          </p:spTgt>
                                        </p:tgtEl>
                                        <p:attrNameLst>
                                          <p:attrName>fillcolor</p:attrName>
                                        </p:attrNameLst>
                                      </p:cBhvr>
                                      <p:to>
                                        <a:schemeClr val="accent2"/>
                                      </p:to>
                                    </p:animClr>
                                    <p:set>
                                      <p:cBhvr>
                                        <p:cTn id="15" dur="500" fill="hold"/>
                                        <p:tgtEl>
                                          <p:spTgt spid="1992">
                                            <p:txEl>
                                              <p:pRg st="1" end="1"/>
                                            </p:txEl>
                                          </p:spTgt>
                                        </p:tgtEl>
                                        <p:attrNameLst>
                                          <p:attrName>fill.type</p:attrName>
                                        </p:attrNameLst>
                                      </p:cBhvr>
                                      <p:to>
                                        <p:strVal val="solid"/>
                                      </p:to>
                                    </p:set>
                                    <p:set>
                                      <p:cBhvr>
                                        <p:cTn id="16" dur="500" fill="hold"/>
                                        <p:tgtEl>
                                          <p:spTgt spid="1992">
                                            <p:txEl>
                                              <p:pRg st="1" end="1"/>
                                            </p:txEl>
                                          </p:spTgt>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grpId="0" nodeType="clickEffect">
                                  <p:stCondLst>
                                    <p:cond delay="0"/>
                                  </p:stCondLst>
                                  <p:childTnLst>
                                    <p:animClr clrSpc="rgb" dir="cw">
                                      <p:cBhvr override="childStyle">
                                        <p:cTn id="20" dur="500" fill="hold"/>
                                        <p:tgtEl>
                                          <p:spTgt spid="1992">
                                            <p:txEl>
                                              <p:pRg st="2" end="2"/>
                                            </p:txEl>
                                          </p:spTgt>
                                        </p:tgtEl>
                                        <p:attrNameLst>
                                          <p:attrName>style.color</p:attrName>
                                        </p:attrNameLst>
                                      </p:cBhvr>
                                      <p:to>
                                        <a:schemeClr val="accent2"/>
                                      </p:to>
                                    </p:animClr>
                                    <p:animClr clrSpc="rgb" dir="cw">
                                      <p:cBhvr>
                                        <p:cTn id="21" dur="500" fill="hold"/>
                                        <p:tgtEl>
                                          <p:spTgt spid="1992">
                                            <p:txEl>
                                              <p:pRg st="2" end="2"/>
                                            </p:txEl>
                                          </p:spTgt>
                                        </p:tgtEl>
                                        <p:attrNameLst>
                                          <p:attrName>fillcolor</p:attrName>
                                        </p:attrNameLst>
                                      </p:cBhvr>
                                      <p:to>
                                        <a:schemeClr val="accent2"/>
                                      </p:to>
                                    </p:animClr>
                                    <p:set>
                                      <p:cBhvr>
                                        <p:cTn id="22" dur="500" fill="hold"/>
                                        <p:tgtEl>
                                          <p:spTgt spid="1992">
                                            <p:txEl>
                                              <p:pRg st="2" end="2"/>
                                            </p:txEl>
                                          </p:spTgt>
                                        </p:tgtEl>
                                        <p:attrNameLst>
                                          <p:attrName>fill.type</p:attrName>
                                        </p:attrNameLst>
                                      </p:cBhvr>
                                      <p:to>
                                        <p:strVal val="solid"/>
                                      </p:to>
                                    </p:set>
                                    <p:set>
                                      <p:cBhvr>
                                        <p:cTn id="23" dur="500" fill="hold"/>
                                        <p:tgtEl>
                                          <p:spTgt spid="1992">
                                            <p:txEl>
                                              <p:pRg st="2" end="2"/>
                                            </p:txEl>
                                          </p:spTgt>
                                        </p:tgtEl>
                                        <p:attrNameLst>
                                          <p:attrName>fill.on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9" presetClass="emph" presetSubtype="0" fill="hold" grpId="0" nodeType="clickEffect">
                                  <p:stCondLst>
                                    <p:cond delay="0"/>
                                  </p:stCondLst>
                                  <p:childTnLst>
                                    <p:animClr clrSpc="rgb" dir="cw">
                                      <p:cBhvr override="childStyle">
                                        <p:cTn id="27" dur="500" fill="hold"/>
                                        <p:tgtEl>
                                          <p:spTgt spid="1992">
                                            <p:txEl>
                                              <p:pRg st="3" end="3"/>
                                            </p:txEl>
                                          </p:spTgt>
                                        </p:tgtEl>
                                        <p:attrNameLst>
                                          <p:attrName>style.color</p:attrName>
                                        </p:attrNameLst>
                                      </p:cBhvr>
                                      <p:to>
                                        <a:schemeClr val="accent2"/>
                                      </p:to>
                                    </p:animClr>
                                    <p:animClr clrSpc="rgb" dir="cw">
                                      <p:cBhvr>
                                        <p:cTn id="28" dur="500" fill="hold"/>
                                        <p:tgtEl>
                                          <p:spTgt spid="1992">
                                            <p:txEl>
                                              <p:pRg st="3" end="3"/>
                                            </p:txEl>
                                          </p:spTgt>
                                        </p:tgtEl>
                                        <p:attrNameLst>
                                          <p:attrName>fillcolor</p:attrName>
                                        </p:attrNameLst>
                                      </p:cBhvr>
                                      <p:to>
                                        <a:schemeClr val="accent2"/>
                                      </p:to>
                                    </p:animClr>
                                    <p:set>
                                      <p:cBhvr>
                                        <p:cTn id="29" dur="500" fill="hold"/>
                                        <p:tgtEl>
                                          <p:spTgt spid="1992">
                                            <p:txEl>
                                              <p:pRg st="3" end="3"/>
                                            </p:txEl>
                                          </p:spTgt>
                                        </p:tgtEl>
                                        <p:attrNameLst>
                                          <p:attrName>fill.type</p:attrName>
                                        </p:attrNameLst>
                                      </p:cBhvr>
                                      <p:to>
                                        <p:strVal val="solid"/>
                                      </p:to>
                                    </p:set>
                                    <p:set>
                                      <p:cBhvr>
                                        <p:cTn id="30" dur="500" fill="hold"/>
                                        <p:tgtEl>
                                          <p:spTgt spid="1992">
                                            <p:txEl>
                                              <p:pRg st="3" end="3"/>
                                            </p:txEl>
                                          </p:spTgt>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9" presetClass="emph" presetSubtype="0" fill="hold" grpId="0" nodeType="clickEffect">
                                  <p:stCondLst>
                                    <p:cond delay="0"/>
                                  </p:stCondLst>
                                  <p:childTnLst>
                                    <p:animClr clrSpc="rgb" dir="cw">
                                      <p:cBhvr override="childStyle">
                                        <p:cTn id="34" dur="500" fill="hold"/>
                                        <p:tgtEl>
                                          <p:spTgt spid="1992">
                                            <p:txEl>
                                              <p:pRg st="4" end="4"/>
                                            </p:txEl>
                                          </p:spTgt>
                                        </p:tgtEl>
                                        <p:attrNameLst>
                                          <p:attrName>style.color</p:attrName>
                                        </p:attrNameLst>
                                      </p:cBhvr>
                                      <p:to>
                                        <a:schemeClr val="accent2"/>
                                      </p:to>
                                    </p:animClr>
                                    <p:animClr clrSpc="rgb" dir="cw">
                                      <p:cBhvr>
                                        <p:cTn id="35" dur="500" fill="hold"/>
                                        <p:tgtEl>
                                          <p:spTgt spid="1992">
                                            <p:txEl>
                                              <p:pRg st="4" end="4"/>
                                            </p:txEl>
                                          </p:spTgt>
                                        </p:tgtEl>
                                        <p:attrNameLst>
                                          <p:attrName>fillcolor</p:attrName>
                                        </p:attrNameLst>
                                      </p:cBhvr>
                                      <p:to>
                                        <a:schemeClr val="accent2"/>
                                      </p:to>
                                    </p:animClr>
                                    <p:set>
                                      <p:cBhvr>
                                        <p:cTn id="36" dur="500" fill="hold"/>
                                        <p:tgtEl>
                                          <p:spTgt spid="1992">
                                            <p:txEl>
                                              <p:pRg st="4" end="4"/>
                                            </p:txEl>
                                          </p:spTgt>
                                        </p:tgtEl>
                                        <p:attrNameLst>
                                          <p:attrName>fill.type</p:attrName>
                                        </p:attrNameLst>
                                      </p:cBhvr>
                                      <p:to>
                                        <p:strVal val="solid"/>
                                      </p:to>
                                    </p:set>
                                    <p:set>
                                      <p:cBhvr>
                                        <p:cTn id="37" dur="500" fill="hold"/>
                                        <p:tgtEl>
                                          <p:spTgt spid="1992">
                                            <p:txEl>
                                              <p:pRg st="4" end="4"/>
                                            </p:txEl>
                                          </p:spTgt>
                                        </p:tgtEl>
                                        <p:attrNameLst>
                                          <p:attrName>fill.on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9" presetClass="emph" presetSubtype="0" fill="hold" grpId="0" nodeType="clickEffect">
                                  <p:stCondLst>
                                    <p:cond delay="0"/>
                                  </p:stCondLst>
                                  <p:childTnLst>
                                    <p:animClr clrSpc="rgb" dir="cw">
                                      <p:cBhvr override="childStyle">
                                        <p:cTn id="41" dur="500" fill="hold"/>
                                        <p:tgtEl>
                                          <p:spTgt spid="1992">
                                            <p:txEl>
                                              <p:pRg st="5" end="5"/>
                                            </p:txEl>
                                          </p:spTgt>
                                        </p:tgtEl>
                                        <p:attrNameLst>
                                          <p:attrName>style.color</p:attrName>
                                        </p:attrNameLst>
                                      </p:cBhvr>
                                      <p:to>
                                        <a:schemeClr val="accent2"/>
                                      </p:to>
                                    </p:animClr>
                                    <p:animClr clrSpc="rgb" dir="cw">
                                      <p:cBhvr>
                                        <p:cTn id="42" dur="500" fill="hold"/>
                                        <p:tgtEl>
                                          <p:spTgt spid="1992">
                                            <p:txEl>
                                              <p:pRg st="5" end="5"/>
                                            </p:txEl>
                                          </p:spTgt>
                                        </p:tgtEl>
                                        <p:attrNameLst>
                                          <p:attrName>fillcolor</p:attrName>
                                        </p:attrNameLst>
                                      </p:cBhvr>
                                      <p:to>
                                        <a:schemeClr val="accent2"/>
                                      </p:to>
                                    </p:animClr>
                                    <p:set>
                                      <p:cBhvr>
                                        <p:cTn id="43" dur="500" fill="hold"/>
                                        <p:tgtEl>
                                          <p:spTgt spid="1992">
                                            <p:txEl>
                                              <p:pRg st="5" end="5"/>
                                            </p:txEl>
                                          </p:spTgt>
                                        </p:tgtEl>
                                        <p:attrNameLst>
                                          <p:attrName>fill.type</p:attrName>
                                        </p:attrNameLst>
                                      </p:cBhvr>
                                      <p:to>
                                        <p:strVal val="solid"/>
                                      </p:to>
                                    </p:set>
                                    <p:set>
                                      <p:cBhvr>
                                        <p:cTn id="44" dur="500" fill="hold"/>
                                        <p:tgtEl>
                                          <p:spTgt spid="1992">
                                            <p:txEl>
                                              <p:pRg st="5" end="5"/>
                                            </p:txEl>
                                          </p:spTgt>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19" presetClass="emph" presetSubtype="0" fill="hold" grpId="0" nodeType="clickEffect">
                                  <p:stCondLst>
                                    <p:cond delay="0"/>
                                  </p:stCondLst>
                                  <p:childTnLst>
                                    <p:animClr clrSpc="rgb" dir="cw">
                                      <p:cBhvr override="childStyle">
                                        <p:cTn id="48" dur="500" fill="hold"/>
                                        <p:tgtEl>
                                          <p:spTgt spid="1992">
                                            <p:txEl>
                                              <p:pRg st="6" end="6"/>
                                            </p:txEl>
                                          </p:spTgt>
                                        </p:tgtEl>
                                        <p:attrNameLst>
                                          <p:attrName>style.color</p:attrName>
                                        </p:attrNameLst>
                                      </p:cBhvr>
                                      <p:to>
                                        <a:schemeClr val="accent2"/>
                                      </p:to>
                                    </p:animClr>
                                    <p:animClr clrSpc="rgb" dir="cw">
                                      <p:cBhvr>
                                        <p:cTn id="49" dur="500" fill="hold"/>
                                        <p:tgtEl>
                                          <p:spTgt spid="1992">
                                            <p:txEl>
                                              <p:pRg st="6" end="6"/>
                                            </p:txEl>
                                          </p:spTgt>
                                        </p:tgtEl>
                                        <p:attrNameLst>
                                          <p:attrName>fillcolor</p:attrName>
                                        </p:attrNameLst>
                                      </p:cBhvr>
                                      <p:to>
                                        <a:schemeClr val="accent2"/>
                                      </p:to>
                                    </p:animClr>
                                    <p:set>
                                      <p:cBhvr>
                                        <p:cTn id="50" dur="500" fill="hold"/>
                                        <p:tgtEl>
                                          <p:spTgt spid="1992">
                                            <p:txEl>
                                              <p:pRg st="6" end="6"/>
                                            </p:txEl>
                                          </p:spTgt>
                                        </p:tgtEl>
                                        <p:attrNameLst>
                                          <p:attrName>fill.type</p:attrName>
                                        </p:attrNameLst>
                                      </p:cBhvr>
                                      <p:to>
                                        <p:strVal val="solid"/>
                                      </p:to>
                                    </p:set>
                                    <p:set>
                                      <p:cBhvr>
                                        <p:cTn id="51" dur="500" fill="hold"/>
                                        <p:tgtEl>
                                          <p:spTgt spid="1992">
                                            <p:txEl>
                                              <p:pRg st="6" end="6"/>
                                            </p:txEl>
                                          </p:spTgt>
                                        </p:tgtEl>
                                        <p:attrNameLst>
                                          <p:attrName>fill.on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9" presetClass="emph" presetSubtype="0" fill="hold" grpId="0" nodeType="clickEffect">
                                  <p:stCondLst>
                                    <p:cond delay="0"/>
                                  </p:stCondLst>
                                  <p:childTnLst>
                                    <p:animClr clrSpc="rgb" dir="cw">
                                      <p:cBhvr override="childStyle">
                                        <p:cTn id="55" dur="500" fill="hold"/>
                                        <p:tgtEl>
                                          <p:spTgt spid="1992">
                                            <p:txEl>
                                              <p:pRg st="7" end="7"/>
                                            </p:txEl>
                                          </p:spTgt>
                                        </p:tgtEl>
                                        <p:attrNameLst>
                                          <p:attrName>style.color</p:attrName>
                                        </p:attrNameLst>
                                      </p:cBhvr>
                                      <p:to>
                                        <a:schemeClr val="accent2"/>
                                      </p:to>
                                    </p:animClr>
                                    <p:animClr clrSpc="rgb" dir="cw">
                                      <p:cBhvr>
                                        <p:cTn id="56" dur="500" fill="hold"/>
                                        <p:tgtEl>
                                          <p:spTgt spid="1992">
                                            <p:txEl>
                                              <p:pRg st="7" end="7"/>
                                            </p:txEl>
                                          </p:spTgt>
                                        </p:tgtEl>
                                        <p:attrNameLst>
                                          <p:attrName>fillcolor</p:attrName>
                                        </p:attrNameLst>
                                      </p:cBhvr>
                                      <p:to>
                                        <a:schemeClr val="accent2"/>
                                      </p:to>
                                    </p:animClr>
                                    <p:set>
                                      <p:cBhvr>
                                        <p:cTn id="57" dur="500" fill="hold"/>
                                        <p:tgtEl>
                                          <p:spTgt spid="1992">
                                            <p:txEl>
                                              <p:pRg st="7" end="7"/>
                                            </p:txEl>
                                          </p:spTgt>
                                        </p:tgtEl>
                                        <p:attrNameLst>
                                          <p:attrName>fill.type</p:attrName>
                                        </p:attrNameLst>
                                      </p:cBhvr>
                                      <p:to>
                                        <p:strVal val="solid"/>
                                      </p:to>
                                    </p:set>
                                    <p:set>
                                      <p:cBhvr>
                                        <p:cTn id="58" dur="500" fill="hold"/>
                                        <p:tgtEl>
                                          <p:spTgt spid="1992">
                                            <p:txEl>
                                              <p:pRg st="7" end="7"/>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60"/>
          <p:cNvSpPr txBox="1">
            <a:spLocks noGrp="1"/>
          </p:cNvSpPr>
          <p:nvPr>
            <p:ph type="title"/>
          </p:nvPr>
        </p:nvSpPr>
        <p:spPr>
          <a:xfrm>
            <a:off x="713100" y="530443"/>
            <a:ext cx="7717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Our great team</a:t>
            </a:r>
            <a:endParaRPr dirty="0">
              <a:latin typeface="Times New Roman" panose="02020603050405020304" pitchFamily="18" charset="0"/>
              <a:cs typeface="Times New Roman" panose="02020603050405020304" pitchFamily="18" charset="0"/>
            </a:endParaRPr>
          </a:p>
        </p:txBody>
      </p:sp>
      <p:sp>
        <p:nvSpPr>
          <p:cNvPr id="1782" name="Google Shape;1782;p60"/>
          <p:cNvSpPr txBox="1">
            <a:spLocks noGrp="1"/>
          </p:cNvSpPr>
          <p:nvPr>
            <p:ph type="subTitle" idx="1"/>
          </p:nvPr>
        </p:nvSpPr>
        <p:spPr>
          <a:xfrm>
            <a:off x="3473108" y="3202868"/>
            <a:ext cx="3581898" cy="421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latin typeface="Times New Roman" panose="02020603050405020304" pitchFamily="18" charset="0"/>
                <a:cs typeface="Times New Roman" panose="02020603050405020304" pitchFamily="18" charset="0"/>
              </a:rPr>
              <a:t>Mariem Maher Mohammed</a:t>
            </a:r>
            <a:endParaRPr dirty="0">
              <a:latin typeface="Times New Roman" panose="02020603050405020304" pitchFamily="18" charset="0"/>
              <a:cs typeface="Times New Roman" panose="02020603050405020304" pitchFamily="18" charset="0"/>
            </a:endParaRPr>
          </a:p>
        </p:txBody>
      </p:sp>
      <p:sp>
        <p:nvSpPr>
          <p:cNvPr id="1784" name="Google Shape;1784;p60"/>
          <p:cNvSpPr txBox="1">
            <a:spLocks noGrp="1"/>
          </p:cNvSpPr>
          <p:nvPr>
            <p:ph type="subTitle" idx="3"/>
          </p:nvPr>
        </p:nvSpPr>
        <p:spPr>
          <a:xfrm>
            <a:off x="3473108" y="1140060"/>
            <a:ext cx="3113546" cy="421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latin typeface="Times New Roman" panose="02020603050405020304" pitchFamily="18" charset="0"/>
                <a:cs typeface="Times New Roman" panose="02020603050405020304" pitchFamily="18" charset="0"/>
              </a:rPr>
              <a:t>   Mariem Ossama Hussin</a:t>
            </a:r>
            <a:endParaRPr dirty="0">
              <a:latin typeface="Times New Roman" panose="02020603050405020304" pitchFamily="18" charset="0"/>
              <a:cs typeface="Times New Roman" panose="02020603050405020304" pitchFamily="18" charset="0"/>
            </a:endParaRPr>
          </a:p>
        </p:txBody>
      </p:sp>
      <p:sp>
        <p:nvSpPr>
          <p:cNvPr id="1786" name="Google Shape;1786;p60"/>
          <p:cNvSpPr txBox="1">
            <a:spLocks noGrp="1"/>
          </p:cNvSpPr>
          <p:nvPr>
            <p:ph type="subTitle" idx="5"/>
          </p:nvPr>
        </p:nvSpPr>
        <p:spPr>
          <a:xfrm>
            <a:off x="3473108" y="2671460"/>
            <a:ext cx="3693409" cy="421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Mariem Mohammed Ahmed</a:t>
            </a:r>
            <a:endParaRPr dirty="0">
              <a:latin typeface="Times New Roman" panose="02020603050405020304" pitchFamily="18" charset="0"/>
              <a:cs typeface="Times New Roman" panose="02020603050405020304" pitchFamily="18" charset="0"/>
            </a:endParaRPr>
          </a:p>
        </p:txBody>
      </p:sp>
      <p:sp>
        <p:nvSpPr>
          <p:cNvPr id="2" name="Google Shape;1786;p60">
            <a:extLst>
              <a:ext uri="{FF2B5EF4-FFF2-40B4-BE49-F238E27FC236}">
                <a16:creationId xmlns:a16="http://schemas.microsoft.com/office/drawing/2014/main" id="{925B5700-F9B9-8DC4-6300-8F565FC9B611}"/>
              </a:ext>
            </a:extLst>
          </p:cNvPr>
          <p:cNvSpPr txBox="1">
            <a:spLocks/>
          </p:cNvSpPr>
          <p:nvPr/>
        </p:nvSpPr>
        <p:spPr>
          <a:xfrm>
            <a:off x="3584618" y="2144652"/>
            <a:ext cx="3693409" cy="42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1pPr>
            <a:lvl2pPr marL="914400" marR="0" lvl="1"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2pPr>
            <a:lvl3pPr marL="1371600" marR="0" lvl="2"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3pPr>
            <a:lvl4pPr marL="1828800" marR="0" lvl="3"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4pPr>
            <a:lvl5pPr marL="2286000" marR="0" lvl="4"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5pPr>
            <a:lvl6pPr marL="2743200" marR="0" lvl="5"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6pPr>
            <a:lvl7pPr marL="3200400" marR="0" lvl="6"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7pPr>
            <a:lvl8pPr marL="3657600" marR="0" lvl="7"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8pPr>
            <a:lvl9pPr marL="4114800" marR="0" lvl="8"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9pPr>
          </a:lstStyle>
          <a:p>
            <a:pPr marL="0" indent="0"/>
            <a:r>
              <a:rPr lang="en-US" dirty="0">
                <a:latin typeface="Times New Roman" panose="02020603050405020304" pitchFamily="18" charset="0"/>
                <a:cs typeface="Times New Roman" panose="02020603050405020304" pitchFamily="18" charset="0"/>
              </a:rPr>
              <a:t>Mariam Alaa-</a:t>
            </a:r>
            <a:r>
              <a:rPr lang="en-US" dirty="0" err="1">
                <a:latin typeface="Times New Roman" panose="02020603050405020304" pitchFamily="18" charset="0"/>
                <a:cs typeface="Times New Roman" panose="02020603050405020304" pitchFamily="18" charset="0"/>
              </a:rPr>
              <a:t>ElDin</a:t>
            </a:r>
            <a:r>
              <a:rPr lang="en-US" dirty="0">
                <a:latin typeface="Times New Roman" panose="02020603050405020304" pitchFamily="18" charset="0"/>
                <a:cs typeface="Times New Roman" panose="02020603050405020304" pitchFamily="18" charset="0"/>
              </a:rPr>
              <a:t> Mohamed</a:t>
            </a:r>
          </a:p>
        </p:txBody>
      </p:sp>
      <p:sp>
        <p:nvSpPr>
          <p:cNvPr id="3" name="Google Shape;1786;p60">
            <a:extLst>
              <a:ext uri="{FF2B5EF4-FFF2-40B4-BE49-F238E27FC236}">
                <a16:creationId xmlns:a16="http://schemas.microsoft.com/office/drawing/2014/main" id="{AB58CDCC-4340-0691-D16F-0F865A939D2D}"/>
              </a:ext>
            </a:extLst>
          </p:cNvPr>
          <p:cNvSpPr txBox="1">
            <a:spLocks/>
          </p:cNvSpPr>
          <p:nvPr/>
        </p:nvSpPr>
        <p:spPr>
          <a:xfrm>
            <a:off x="3183176" y="1616514"/>
            <a:ext cx="3693409" cy="421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1pPr>
            <a:lvl2pPr marL="914400" marR="0" lvl="1"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2pPr>
            <a:lvl3pPr marL="1371600" marR="0" lvl="2"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3pPr>
            <a:lvl4pPr marL="1828800" marR="0" lvl="3"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4pPr>
            <a:lvl5pPr marL="2286000" marR="0" lvl="4"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5pPr>
            <a:lvl6pPr marL="2743200" marR="0" lvl="5"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6pPr>
            <a:lvl7pPr marL="3200400" marR="0" lvl="6"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7pPr>
            <a:lvl8pPr marL="3657600" marR="0" lvl="7"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8pPr>
            <a:lvl9pPr marL="4114800" marR="0" lvl="8" indent="-317500" algn="ctr" rtl="0">
              <a:lnSpc>
                <a:spcPct val="115000"/>
              </a:lnSpc>
              <a:spcBef>
                <a:spcPts val="0"/>
              </a:spcBef>
              <a:spcAft>
                <a:spcPts val="0"/>
              </a:spcAft>
              <a:buClr>
                <a:schemeClr val="dk1"/>
              </a:buClr>
              <a:buSzPts val="2000"/>
              <a:buFont typeface="Instrument Sans SemiBold"/>
              <a:buNone/>
              <a:defRPr sz="2000" b="0" i="0" u="none" strike="noStrike" cap="none">
                <a:solidFill>
                  <a:schemeClr val="dk1"/>
                </a:solidFill>
                <a:latin typeface="Instrument Sans SemiBold"/>
                <a:ea typeface="Instrument Sans SemiBold"/>
                <a:cs typeface="Instrument Sans SemiBold"/>
                <a:sym typeface="Instrument Sans SemiBold"/>
              </a:defRPr>
            </a:lvl9pPr>
          </a:lstStyle>
          <a:p>
            <a:pPr marL="0" indent="0"/>
            <a:r>
              <a:rPr lang="en-US" dirty="0" err="1">
                <a:latin typeface="Times New Roman" panose="02020603050405020304" pitchFamily="18" charset="0"/>
                <a:cs typeface="Times New Roman" panose="02020603050405020304" pitchFamily="18" charset="0"/>
              </a:rPr>
              <a:t>Eman</a:t>
            </a:r>
            <a:r>
              <a:rPr lang="en-US" dirty="0">
                <a:latin typeface="Times New Roman" panose="02020603050405020304" pitchFamily="18" charset="0"/>
                <a:cs typeface="Times New Roman" panose="02020603050405020304" pitchFamily="18" charset="0"/>
              </a:rPr>
              <a:t> Ahmed </a:t>
            </a:r>
            <a:r>
              <a:rPr lang="en-US" dirty="0" err="1">
                <a:latin typeface="Times New Roman" panose="02020603050405020304" pitchFamily="18" charset="0"/>
                <a:cs typeface="Times New Roman" panose="02020603050405020304" pitchFamily="18" charset="0"/>
              </a:rPr>
              <a:t>Ramdan</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1782">
                                            <p:txEl>
                                              <p:pRg st="0" end="0"/>
                                            </p:txEl>
                                          </p:spTgt>
                                        </p:tgtEl>
                                        <p:attrNameLst>
                                          <p:attrName>style.visibility</p:attrName>
                                        </p:attrNameLst>
                                      </p:cBhvr>
                                      <p:to>
                                        <p:strVal val="visible"/>
                                      </p:to>
                                    </p:set>
                                    <p:anim calcmode="lin" valueType="num">
                                      <p:cBhvr>
                                        <p:cTn id="7" dur="1000" fill="hold"/>
                                        <p:tgtEl>
                                          <p:spTgt spid="178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178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782">
                                            <p:txEl>
                                              <p:pRg st="0" end="0"/>
                                            </p:txEl>
                                          </p:spTgt>
                                        </p:tgtEl>
                                      </p:cBhvr>
                                    </p:animEffect>
                                  </p:childTnLst>
                                </p:cTn>
                              </p:par>
                              <p:par>
                                <p:cTn id="10" presetID="50" presetClass="entr" presetSubtype="0" decel="100000" fill="hold" grpId="0" nodeType="withEffect">
                                  <p:stCondLst>
                                    <p:cond delay="0"/>
                                  </p:stCondLst>
                                  <p:childTnLst>
                                    <p:set>
                                      <p:cBhvr>
                                        <p:cTn id="11" dur="1" fill="hold">
                                          <p:stCondLst>
                                            <p:cond delay="0"/>
                                          </p:stCondLst>
                                        </p:cTn>
                                        <p:tgtEl>
                                          <p:spTgt spid="1784">
                                            <p:txEl>
                                              <p:pRg st="0" end="0"/>
                                            </p:txEl>
                                          </p:spTgt>
                                        </p:tgtEl>
                                        <p:attrNameLst>
                                          <p:attrName>style.visibility</p:attrName>
                                        </p:attrNameLst>
                                      </p:cBhvr>
                                      <p:to>
                                        <p:strVal val="visible"/>
                                      </p:to>
                                    </p:set>
                                    <p:anim calcmode="lin" valueType="num">
                                      <p:cBhvr>
                                        <p:cTn id="12" dur="1000" fill="hold"/>
                                        <p:tgtEl>
                                          <p:spTgt spid="1784">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1784">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1784">
                                            <p:txEl>
                                              <p:pRg st="0" end="0"/>
                                            </p:txEl>
                                          </p:spTgt>
                                        </p:tgtEl>
                                      </p:cBhvr>
                                    </p:animEffect>
                                  </p:childTnLst>
                                </p:cTn>
                              </p:par>
                              <p:par>
                                <p:cTn id="15" presetID="50" presetClass="entr" presetSubtype="0" decel="100000" fill="hold" grpId="0" nodeType="withEffect">
                                  <p:stCondLst>
                                    <p:cond delay="0"/>
                                  </p:stCondLst>
                                  <p:childTnLst>
                                    <p:set>
                                      <p:cBhvr>
                                        <p:cTn id="16" dur="1" fill="hold">
                                          <p:stCondLst>
                                            <p:cond delay="0"/>
                                          </p:stCondLst>
                                        </p:cTn>
                                        <p:tgtEl>
                                          <p:spTgt spid="1786">
                                            <p:txEl>
                                              <p:pRg st="0" end="0"/>
                                            </p:txEl>
                                          </p:spTgt>
                                        </p:tgtEl>
                                        <p:attrNameLst>
                                          <p:attrName>style.visibility</p:attrName>
                                        </p:attrNameLst>
                                      </p:cBhvr>
                                      <p:to>
                                        <p:strVal val="visible"/>
                                      </p:to>
                                    </p:set>
                                    <p:anim calcmode="lin" valueType="num">
                                      <p:cBhvr>
                                        <p:cTn id="17" dur="1000" fill="hold"/>
                                        <p:tgtEl>
                                          <p:spTgt spid="1786">
                                            <p:txEl>
                                              <p:pRg st="0" end="0"/>
                                            </p:txEl>
                                          </p:spTgt>
                                        </p:tgtEl>
                                        <p:attrNameLst>
                                          <p:attrName>ppt_w</p:attrName>
                                        </p:attrNameLst>
                                      </p:cBhvr>
                                      <p:tavLst>
                                        <p:tav tm="0">
                                          <p:val>
                                            <p:strVal val="#ppt_w+.3"/>
                                          </p:val>
                                        </p:tav>
                                        <p:tav tm="100000">
                                          <p:val>
                                            <p:strVal val="#ppt_w"/>
                                          </p:val>
                                        </p:tav>
                                      </p:tavLst>
                                    </p:anim>
                                    <p:anim calcmode="lin" valueType="num">
                                      <p:cBhvr>
                                        <p:cTn id="18" dur="1000" fill="hold"/>
                                        <p:tgtEl>
                                          <p:spTgt spid="1786">
                                            <p:txEl>
                                              <p:pRg st="0" end="0"/>
                                            </p:txEl>
                                          </p:spTgt>
                                        </p:tgtEl>
                                        <p:attrNameLst>
                                          <p:attrName>ppt_h</p:attrName>
                                        </p:attrNameLst>
                                      </p:cBhvr>
                                      <p:tavLst>
                                        <p:tav tm="0">
                                          <p:val>
                                            <p:strVal val="#ppt_h"/>
                                          </p:val>
                                        </p:tav>
                                        <p:tav tm="100000">
                                          <p:val>
                                            <p:strVal val="#ppt_h"/>
                                          </p:val>
                                        </p:tav>
                                      </p:tavLst>
                                    </p:anim>
                                    <p:animEffect transition="in" filter="fade">
                                      <p:cBhvr>
                                        <p:cTn id="19" dur="1000"/>
                                        <p:tgtEl>
                                          <p:spTgt spid="1786">
                                            <p:txEl>
                                              <p:pRg st="0" end="0"/>
                                            </p:txEl>
                                          </p:spTgt>
                                        </p:tgtEl>
                                      </p:cBhvr>
                                    </p:animEffect>
                                  </p:childTnLst>
                                </p:cTn>
                              </p:par>
                              <p:par>
                                <p:cTn id="20" presetID="50" presetClass="entr" presetSubtype="0" decel="10000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3"/>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1000" fill="hold"/>
                                        <p:tgtEl>
                                          <p:spTgt spid="3"/>
                                        </p:tgtEl>
                                        <p:attrNameLst>
                                          <p:attrName>ppt_w</p:attrName>
                                        </p:attrNameLst>
                                      </p:cBhvr>
                                      <p:tavLst>
                                        <p:tav tm="0">
                                          <p:val>
                                            <p:strVal val="#ppt_w+.3"/>
                                          </p:val>
                                        </p:tav>
                                        <p:tav tm="100000">
                                          <p:val>
                                            <p:strVal val="#ppt_w"/>
                                          </p:val>
                                        </p:tav>
                                      </p:tavLst>
                                    </p:anim>
                                    <p:anim calcmode="lin" valueType="num">
                                      <p:cBhvr>
                                        <p:cTn id="28" dur="1000" fill="hold"/>
                                        <p:tgtEl>
                                          <p:spTgt spid="3"/>
                                        </p:tgtEl>
                                        <p:attrNameLst>
                                          <p:attrName>ppt_h</p:attrName>
                                        </p:attrNameLst>
                                      </p:cBhvr>
                                      <p:tavLst>
                                        <p:tav tm="0">
                                          <p:val>
                                            <p:strVal val="#ppt_h"/>
                                          </p:val>
                                        </p:tav>
                                        <p:tav tm="100000">
                                          <p:val>
                                            <p:strVal val="#ppt_h"/>
                                          </p:val>
                                        </p:tav>
                                      </p:tavLst>
                                    </p:anim>
                                    <p:animEffect transition="in" filter="fade">
                                      <p:cBhvr>
                                        <p:cTn id="2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2" grpId="0" build="p"/>
      <p:bldP spid="1784" grpId="0" build="p"/>
      <p:bldP spid="1786" grpId="0" build="p"/>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ACEB60-D9A8-A5D9-7026-87587AF15F8E}"/>
              </a:ext>
            </a:extLst>
          </p:cNvPr>
          <p:cNvPicPr>
            <a:picLocks noChangeAspect="1"/>
          </p:cNvPicPr>
          <p:nvPr/>
        </p:nvPicPr>
        <p:blipFill>
          <a:blip r:embed="rId2"/>
          <a:stretch>
            <a:fillRect/>
          </a:stretch>
        </p:blipFill>
        <p:spPr>
          <a:xfrm>
            <a:off x="328816" y="746303"/>
            <a:ext cx="4243184" cy="3249450"/>
          </a:xfrm>
          <a:prstGeom prst="rect">
            <a:avLst/>
          </a:prstGeom>
        </p:spPr>
      </p:pic>
      <p:sp>
        <p:nvSpPr>
          <p:cNvPr id="11" name="TextBox 10">
            <a:extLst>
              <a:ext uri="{FF2B5EF4-FFF2-40B4-BE49-F238E27FC236}">
                <a16:creationId xmlns:a16="http://schemas.microsoft.com/office/drawing/2014/main" id="{5B964CD8-B8F1-11C4-06E9-43B4C122B928}"/>
              </a:ext>
            </a:extLst>
          </p:cNvPr>
          <p:cNvSpPr txBox="1"/>
          <p:nvPr/>
        </p:nvSpPr>
        <p:spPr>
          <a:xfrm>
            <a:off x="4772722" y="1789913"/>
            <a:ext cx="4653774" cy="1446550"/>
          </a:xfrm>
          <a:prstGeom prst="rect">
            <a:avLst/>
          </a:prstGeom>
          <a:noFill/>
        </p:spPr>
        <p:txBody>
          <a:bodyPr wrap="square">
            <a:spAutoFit/>
          </a:bodyPr>
          <a:lstStyle/>
          <a:p>
            <a:r>
              <a:rPr kumimoji="0" lang="en" sz="7200" b="0" i="0" u="none" strike="noStrike" kern="0" cap="none" spc="0" normalizeH="0" baseline="0" noProof="0" dirty="0">
                <a:ln>
                  <a:noFill/>
                </a:ln>
                <a:solidFill>
                  <a:srgbClr val="3B4C80"/>
                </a:solidFill>
                <a:effectLst/>
                <a:uLnTx/>
                <a:uFillTx/>
                <a:latin typeface="Times New Roman" panose="02020603050405020304" pitchFamily="18" charset="0"/>
                <a:cs typeface="Times New Roman" panose="02020603050405020304" pitchFamily="18" charset="0"/>
                <a:sym typeface="Instrument Sans SemiBold"/>
              </a:rPr>
              <a:t> </a:t>
            </a:r>
            <a:r>
              <a:rPr kumimoji="0" lang="en" sz="8800" b="0" i="0" u="none" strike="noStrike" kern="0" cap="none" spc="0" normalizeH="0" baseline="0" noProof="0" dirty="0">
                <a:ln>
                  <a:noFill/>
                </a:ln>
                <a:solidFill>
                  <a:srgbClr val="3B4C80"/>
                </a:solidFill>
                <a:effectLst/>
                <a:uLnTx/>
                <a:uFillTx/>
                <a:latin typeface="Times New Roman" panose="02020603050405020304" pitchFamily="18" charset="0"/>
                <a:cs typeface="Times New Roman" panose="02020603050405020304" pitchFamily="18" charset="0"/>
                <a:sym typeface="Instrument Sans SemiBold"/>
              </a:rPr>
              <a:t>Thanks!</a:t>
            </a:r>
            <a:endParaRPr lang="en-US" sz="8800" dirty="0"/>
          </a:p>
        </p:txBody>
      </p:sp>
    </p:spTree>
    <p:extLst>
      <p:ext uri="{BB962C8B-B14F-4D97-AF65-F5344CB8AC3E}">
        <p14:creationId xmlns:p14="http://schemas.microsoft.com/office/powerpoint/2010/main" val="1463143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82EB79-D4F9-0C8D-3031-77B58E42A371}"/>
              </a:ext>
            </a:extLst>
          </p:cNvPr>
          <p:cNvSpPr/>
          <p:nvPr/>
        </p:nvSpPr>
        <p:spPr>
          <a:xfrm>
            <a:off x="3259872" y="990498"/>
            <a:ext cx="2267415" cy="17837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69F7929E-6F99-12A2-FE73-2ED8FCE12981}"/>
              </a:ext>
            </a:extLst>
          </p:cNvPr>
          <p:cNvSpPr txBox="1"/>
          <p:nvPr/>
        </p:nvSpPr>
        <p:spPr>
          <a:xfrm>
            <a:off x="3624146" y="1614625"/>
            <a:ext cx="1538869"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Arduino nano</a:t>
            </a:r>
          </a:p>
          <a:p>
            <a:pPr algn="ctr"/>
            <a:r>
              <a:rPr lang="en-US" b="1" dirty="0">
                <a:latin typeface="Times New Roman" panose="02020603050405020304" pitchFamily="18" charset="0"/>
                <a:cs typeface="Times New Roman" panose="02020603050405020304" pitchFamily="18" charset="0"/>
              </a:rPr>
              <a:t>MCU</a:t>
            </a:r>
          </a:p>
        </p:txBody>
      </p:sp>
      <p:sp>
        <p:nvSpPr>
          <p:cNvPr id="7" name="Rectangle 6">
            <a:extLst>
              <a:ext uri="{FF2B5EF4-FFF2-40B4-BE49-F238E27FC236}">
                <a16:creationId xmlns:a16="http://schemas.microsoft.com/office/drawing/2014/main" id="{276452A0-B0FB-7A9A-AF7E-59740063E9D3}"/>
              </a:ext>
            </a:extLst>
          </p:cNvPr>
          <p:cNvSpPr/>
          <p:nvPr/>
        </p:nvSpPr>
        <p:spPr>
          <a:xfrm>
            <a:off x="1077952" y="2137845"/>
            <a:ext cx="862361" cy="98130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5359DCD3-DB53-081C-8BA0-465DBD43CB27}"/>
              </a:ext>
            </a:extLst>
          </p:cNvPr>
          <p:cNvSpPr/>
          <p:nvPr/>
        </p:nvSpPr>
        <p:spPr>
          <a:xfrm>
            <a:off x="2984810" y="3947532"/>
            <a:ext cx="773152" cy="8474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Rectangle 8">
            <a:extLst>
              <a:ext uri="{FF2B5EF4-FFF2-40B4-BE49-F238E27FC236}">
                <a16:creationId xmlns:a16="http://schemas.microsoft.com/office/drawing/2014/main" id="{5B5D8078-4633-3A04-6A8B-6071823F33D0}"/>
              </a:ext>
            </a:extLst>
          </p:cNvPr>
          <p:cNvSpPr/>
          <p:nvPr/>
        </p:nvSpPr>
        <p:spPr>
          <a:xfrm>
            <a:off x="6118302" y="542693"/>
            <a:ext cx="2416098" cy="8474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9F08FBF-1FFF-12FC-CB85-7188A7E92FA7}"/>
              </a:ext>
            </a:extLst>
          </p:cNvPr>
          <p:cNvSpPr/>
          <p:nvPr/>
        </p:nvSpPr>
        <p:spPr>
          <a:xfrm>
            <a:off x="840059" y="624468"/>
            <a:ext cx="1576039" cy="71367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9AC2DAB0-3B01-4AE1-5ED2-52208E9FE37A}"/>
              </a:ext>
            </a:extLst>
          </p:cNvPr>
          <p:cNvSpPr/>
          <p:nvPr/>
        </p:nvSpPr>
        <p:spPr>
          <a:xfrm>
            <a:off x="5361879" y="3922284"/>
            <a:ext cx="951571" cy="8474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0C2E822-DF5E-593D-1B24-F435513BCF24}"/>
              </a:ext>
            </a:extLst>
          </p:cNvPr>
          <p:cNvSpPr/>
          <p:nvPr/>
        </p:nvSpPr>
        <p:spPr>
          <a:xfrm>
            <a:off x="7270596" y="3922284"/>
            <a:ext cx="944136" cy="8474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TextBox 12">
            <a:extLst>
              <a:ext uri="{FF2B5EF4-FFF2-40B4-BE49-F238E27FC236}">
                <a16:creationId xmlns:a16="http://schemas.microsoft.com/office/drawing/2014/main" id="{D7BEB9F6-E029-2E84-EE69-8AAC91786931}"/>
              </a:ext>
            </a:extLst>
          </p:cNvPr>
          <p:cNvSpPr txBox="1"/>
          <p:nvPr/>
        </p:nvSpPr>
        <p:spPr>
          <a:xfrm>
            <a:off x="1077951" y="719697"/>
            <a:ext cx="1100253"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Ultrasonic</a:t>
            </a:r>
          </a:p>
          <a:p>
            <a:pPr algn="ctr"/>
            <a:r>
              <a:rPr lang="en-US" b="1" dirty="0">
                <a:latin typeface="Times New Roman" panose="02020603050405020304" pitchFamily="18" charset="0"/>
                <a:cs typeface="Times New Roman" panose="02020603050405020304" pitchFamily="18" charset="0"/>
              </a:rPr>
              <a:t>sensor</a:t>
            </a:r>
          </a:p>
        </p:txBody>
      </p:sp>
      <p:sp>
        <p:nvSpPr>
          <p:cNvPr id="16" name="TextBox 15">
            <a:extLst>
              <a:ext uri="{FF2B5EF4-FFF2-40B4-BE49-F238E27FC236}">
                <a16:creationId xmlns:a16="http://schemas.microsoft.com/office/drawing/2014/main" id="{E227CD34-3A84-82C3-C382-7595E61F2DD2}"/>
              </a:ext>
            </a:extLst>
          </p:cNvPr>
          <p:cNvSpPr txBox="1"/>
          <p:nvPr/>
        </p:nvSpPr>
        <p:spPr>
          <a:xfrm>
            <a:off x="5287537" y="4211168"/>
            <a:ext cx="1100253"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H-Bridge</a:t>
            </a:r>
          </a:p>
          <a:p>
            <a:pPr algn="ctr"/>
            <a:endParaRPr lang="en-US" b="1" dirty="0"/>
          </a:p>
        </p:txBody>
      </p:sp>
      <p:sp>
        <p:nvSpPr>
          <p:cNvPr id="17" name="TextBox 16">
            <a:extLst>
              <a:ext uri="{FF2B5EF4-FFF2-40B4-BE49-F238E27FC236}">
                <a16:creationId xmlns:a16="http://schemas.microsoft.com/office/drawing/2014/main" id="{2663FA0C-E629-A864-A19A-AE5766DFB9B0}"/>
              </a:ext>
            </a:extLst>
          </p:cNvPr>
          <p:cNvSpPr txBox="1"/>
          <p:nvPr/>
        </p:nvSpPr>
        <p:spPr>
          <a:xfrm>
            <a:off x="2832410" y="4218804"/>
            <a:ext cx="1100253" cy="307777"/>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Buzzer</a:t>
            </a:r>
          </a:p>
        </p:txBody>
      </p:sp>
      <p:sp>
        <p:nvSpPr>
          <p:cNvPr id="18" name="TextBox 17">
            <a:extLst>
              <a:ext uri="{FF2B5EF4-FFF2-40B4-BE49-F238E27FC236}">
                <a16:creationId xmlns:a16="http://schemas.microsoft.com/office/drawing/2014/main" id="{849F8A6D-A07E-385F-07B9-198EA4BFFBD0}"/>
              </a:ext>
            </a:extLst>
          </p:cNvPr>
          <p:cNvSpPr txBox="1"/>
          <p:nvPr/>
        </p:nvSpPr>
        <p:spPr>
          <a:xfrm>
            <a:off x="959005" y="2295377"/>
            <a:ext cx="1100253"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Flame</a:t>
            </a:r>
          </a:p>
          <a:p>
            <a:pPr algn="ctr"/>
            <a:r>
              <a:rPr lang="en-US" b="1" dirty="0">
                <a:latin typeface="Times New Roman" panose="02020603050405020304" pitchFamily="18" charset="0"/>
                <a:cs typeface="Times New Roman" panose="02020603050405020304" pitchFamily="18" charset="0"/>
              </a:rPr>
              <a:t>sensor</a:t>
            </a:r>
          </a:p>
        </p:txBody>
      </p:sp>
      <p:sp>
        <p:nvSpPr>
          <p:cNvPr id="19" name="TextBox 18">
            <a:extLst>
              <a:ext uri="{FF2B5EF4-FFF2-40B4-BE49-F238E27FC236}">
                <a16:creationId xmlns:a16="http://schemas.microsoft.com/office/drawing/2014/main" id="{E31D1D76-53D2-3667-07E5-366E23AC9FB5}"/>
              </a:ext>
            </a:extLst>
          </p:cNvPr>
          <p:cNvSpPr txBox="1"/>
          <p:nvPr/>
        </p:nvSpPr>
        <p:spPr>
          <a:xfrm>
            <a:off x="6631260" y="727131"/>
            <a:ext cx="1434789"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LCD Display</a:t>
            </a:r>
          </a:p>
          <a:p>
            <a:pPr algn="ctr"/>
            <a:r>
              <a:rPr lang="en-US" b="1" dirty="0">
                <a:latin typeface="Times New Roman" panose="02020603050405020304" pitchFamily="18" charset="0"/>
                <a:cs typeface="Times New Roman" panose="02020603050405020304" pitchFamily="18" charset="0"/>
              </a:rPr>
              <a:t>16x2</a:t>
            </a:r>
          </a:p>
        </p:txBody>
      </p:sp>
      <p:sp>
        <p:nvSpPr>
          <p:cNvPr id="20" name="TextBox 19">
            <a:extLst>
              <a:ext uri="{FF2B5EF4-FFF2-40B4-BE49-F238E27FC236}">
                <a16:creationId xmlns:a16="http://schemas.microsoft.com/office/drawing/2014/main" id="{152E1590-E5F5-11B9-8E8E-52A5BC71C4BA}"/>
              </a:ext>
            </a:extLst>
          </p:cNvPr>
          <p:cNvSpPr txBox="1"/>
          <p:nvPr/>
        </p:nvSpPr>
        <p:spPr>
          <a:xfrm>
            <a:off x="7192537" y="4109668"/>
            <a:ext cx="1100253" cy="52322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DC </a:t>
            </a:r>
          </a:p>
          <a:p>
            <a:pPr algn="ctr"/>
            <a:r>
              <a:rPr lang="en-US" b="1" dirty="0">
                <a:latin typeface="Times New Roman" panose="02020603050405020304" pitchFamily="18" charset="0"/>
                <a:cs typeface="Times New Roman" panose="02020603050405020304" pitchFamily="18" charset="0"/>
              </a:rPr>
              <a:t>Fan</a:t>
            </a:r>
          </a:p>
        </p:txBody>
      </p:sp>
      <p:cxnSp>
        <p:nvCxnSpPr>
          <p:cNvPr id="26" name="Connector: Elbow 25">
            <a:extLst>
              <a:ext uri="{FF2B5EF4-FFF2-40B4-BE49-F238E27FC236}">
                <a16:creationId xmlns:a16="http://schemas.microsoft.com/office/drawing/2014/main" id="{76DFCB33-2AED-FB9C-7330-4BAEC6AAC509}"/>
              </a:ext>
            </a:extLst>
          </p:cNvPr>
          <p:cNvCxnSpPr/>
          <p:nvPr/>
        </p:nvCxnSpPr>
        <p:spPr>
          <a:xfrm>
            <a:off x="2416098" y="1135081"/>
            <a:ext cx="832624" cy="523220"/>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8" name="Connector: Elbow 27">
            <a:extLst>
              <a:ext uri="{FF2B5EF4-FFF2-40B4-BE49-F238E27FC236}">
                <a16:creationId xmlns:a16="http://schemas.microsoft.com/office/drawing/2014/main" id="{DA391669-2632-523D-DD72-F00F566F654F}"/>
              </a:ext>
            </a:extLst>
          </p:cNvPr>
          <p:cNvCxnSpPr/>
          <p:nvPr/>
        </p:nvCxnSpPr>
        <p:spPr>
          <a:xfrm flipV="1">
            <a:off x="1927301" y="2288425"/>
            <a:ext cx="1332571" cy="446049"/>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0" name="Connector: Elbow 29">
            <a:extLst>
              <a:ext uri="{FF2B5EF4-FFF2-40B4-BE49-F238E27FC236}">
                <a16:creationId xmlns:a16="http://schemas.microsoft.com/office/drawing/2014/main" id="{123FB8BE-E137-37ED-9D9A-10C3B4C4D8DD}"/>
              </a:ext>
            </a:extLst>
          </p:cNvPr>
          <p:cNvCxnSpPr>
            <a:cxnSpLocks/>
          </p:cNvCxnSpPr>
          <p:nvPr/>
        </p:nvCxnSpPr>
        <p:spPr>
          <a:xfrm rot="5400000">
            <a:off x="3055961" y="3075318"/>
            <a:ext cx="1128935" cy="564996"/>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8" name="Connector: Elbow 37">
            <a:extLst>
              <a:ext uri="{FF2B5EF4-FFF2-40B4-BE49-F238E27FC236}">
                <a16:creationId xmlns:a16="http://schemas.microsoft.com/office/drawing/2014/main" id="{FF893C17-9806-931F-5293-772D22D7AA22}"/>
              </a:ext>
            </a:extLst>
          </p:cNvPr>
          <p:cNvCxnSpPr/>
          <p:nvPr/>
        </p:nvCxnSpPr>
        <p:spPr>
          <a:xfrm rot="16200000" flipH="1">
            <a:off x="4810420" y="3196124"/>
            <a:ext cx="1128936" cy="323383"/>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0" name="Connector: Elbow 39">
            <a:extLst>
              <a:ext uri="{FF2B5EF4-FFF2-40B4-BE49-F238E27FC236}">
                <a16:creationId xmlns:a16="http://schemas.microsoft.com/office/drawing/2014/main" id="{0BF9F99B-E488-408D-9639-08CA1F6F6AEC}"/>
              </a:ext>
            </a:extLst>
          </p:cNvPr>
          <p:cNvCxnSpPr>
            <a:endCxn id="9" idx="1"/>
          </p:cNvCxnSpPr>
          <p:nvPr/>
        </p:nvCxnSpPr>
        <p:spPr>
          <a:xfrm flipV="1">
            <a:off x="5506844" y="966440"/>
            <a:ext cx="611458" cy="276477"/>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2" name="Straight Arrow Connector 41">
            <a:extLst>
              <a:ext uri="{FF2B5EF4-FFF2-40B4-BE49-F238E27FC236}">
                <a16:creationId xmlns:a16="http://schemas.microsoft.com/office/drawing/2014/main" id="{E17B5B75-E334-D1A3-4516-DDC3B8607566}"/>
              </a:ext>
            </a:extLst>
          </p:cNvPr>
          <p:cNvCxnSpPr>
            <a:cxnSpLocks/>
          </p:cNvCxnSpPr>
          <p:nvPr/>
        </p:nvCxnSpPr>
        <p:spPr>
          <a:xfrm>
            <a:off x="6348761" y="4274634"/>
            <a:ext cx="921835"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44" name="TextBox 43">
            <a:extLst>
              <a:ext uri="{FF2B5EF4-FFF2-40B4-BE49-F238E27FC236}">
                <a16:creationId xmlns:a16="http://schemas.microsoft.com/office/drawing/2014/main" id="{A7F2C2B1-27CC-FEE1-3B74-BA280338083D}"/>
              </a:ext>
            </a:extLst>
          </p:cNvPr>
          <p:cNvSpPr txBox="1"/>
          <p:nvPr/>
        </p:nvSpPr>
        <p:spPr>
          <a:xfrm>
            <a:off x="2839844" y="-31177"/>
            <a:ext cx="4250471" cy="646331"/>
          </a:xfrm>
          <a:prstGeom prst="rect">
            <a:avLst/>
          </a:prstGeom>
          <a:noFill/>
        </p:spPr>
        <p:txBody>
          <a:bodyPr wrap="square" rtlCol="0">
            <a:spAutoFit/>
          </a:bodyPr>
          <a:lstStyle/>
          <a:p>
            <a:pPr>
              <a:buClr>
                <a:schemeClr val="accent5"/>
              </a:buClr>
              <a:buSzPts val="4200"/>
            </a:pPr>
            <a:r>
              <a:rPr lang="en-US" sz="3600" dirty="0">
                <a:solidFill>
                  <a:schemeClr val="accent5"/>
                </a:solidFill>
                <a:latin typeface="Times New Roman" panose="02020603050405020304" pitchFamily="18" charset="0"/>
                <a:cs typeface="Times New Roman" panose="02020603050405020304" pitchFamily="18" charset="0"/>
                <a:sym typeface="Instrument Sans SemiBold"/>
              </a:rPr>
              <a:t>Block diagram</a:t>
            </a:r>
          </a:p>
        </p:txBody>
      </p:sp>
    </p:spTree>
    <p:extLst>
      <p:ext uri="{BB962C8B-B14F-4D97-AF65-F5344CB8AC3E}">
        <p14:creationId xmlns:p14="http://schemas.microsoft.com/office/powerpoint/2010/main" val="51156841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39"/>
          <p:cNvSpPr txBox="1">
            <a:spLocks noGrp="1"/>
          </p:cNvSpPr>
          <p:nvPr>
            <p:ph type="title"/>
          </p:nvPr>
        </p:nvSpPr>
        <p:spPr>
          <a:xfrm>
            <a:off x="4285678" y="1554259"/>
            <a:ext cx="4200300" cy="100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Times New Roman" panose="02020603050405020304" pitchFamily="18" charset="0"/>
                <a:cs typeface="Times New Roman" panose="02020603050405020304" pitchFamily="18" charset="0"/>
              </a:rPr>
              <a:t>Component</a:t>
            </a:r>
          </a:p>
        </p:txBody>
      </p:sp>
      <p:sp>
        <p:nvSpPr>
          <p:cNvPr id="826" name="Google Shape;826;p39"/>
          <p:cNvSpPr txBox="1">
            <a:spLocks noGrp="1"/>
          </p:cNvSpPr>
          <p:nvPr>
            <p:ph type="subTitle" idx="1"/>
          </p:nvPr>
        </p:nvSpPr>
        <p:spPr>
          <a:xfrm>
            <a:off x="5879457" y="2635573"/>
            <a:ext cx="2824289" cy="1869520"/>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AutoNum type="arabicPeriod"/>
            </a:pPr>
            <a:r>
              <a:rPr lang="en-US" dirty="0">
                <a:latin typeface="Times New Roman" panose="02020603050405020304" pitchFamily="18" charset="0"/>
                <a:cs typeface="Times New Roman" panose="02020603050405020304" pitchFamily="18" charset="0"/>
              </a:rPr>
              <a:t>Arduino Nano </a:t>
            </a:r>
          </a:p>
          <a:p>
            <a:pPr marL="342900" lvl="0" indent="-342900" algn="l" rtl="0">
              <a:spcBef>
                <a:spcPts val="0"/>
              </a:spcBef>
              <a:spcAft>
                <a:spcPts val="0"/>
              </a:spcAft>
              <a:buAutoNum type="arabicPeriod"/>
            </a:pPr>
            <a:r>
              <a:rPr lang="en-US" dirty="0">
                <a:latin typeface="Times New Roman" panose="02020603050405020304" pitchFamily="18" charset="0"/>
                <a:cs typeface="Times New Roman" panose="02020603050405020304" pitchFamily="18" charset="0"/>
              </a:rPr>
              <a:t>Flame Sensor  </a:t>
            </a:r>
          </a:p>
          <a:p>
            <a:pPr marL="342900" lvl="0" indent="-342900" algn="l" rtl="0">
              <a:spcBef>
                <a:spcPts val="0"/>
              </a:spcBef>
              <a:spcAft>
                <a:spcPts val="0"/>
              </a:spcAft>
              <a:buAutoNum type="arabicPeriod"/>
            </a:pPr>
            <a:r>
              <a:rPr lang="en-US" dirty="0">
                <a:latin typeface="Times New Roman" panose="02020603050405020304" pitchFamily="18" charset="0"/>
                <a:cs typeface="Times New Roman" panose="02020603050405020304" pitchFamily="18" charset="0"/>
              </a:rPr>
              <a:t>Ultrasonic Sensor </a:t>
            </a:r>
          </a:p>
          <a:p>
            <a:pPr marL="342900" indent="-342900" algn="l">
              <a:buFont typeface="Arimo"/>
              <a:buAutoNum type="arabicPeriod"/>
            </a:pPr>
            <a:r>
              <a:rPr lang="en-US" dirty="0">
                <a:latin typeface="Times New Roman" panose="02020603050405020304" pitchFamily="18" charset="0"/>
                <a:cs typeface="Times New Roman" panose="02020603050405020304" pitchFamily="18" charset="0"/>
              </a:rPr>
              <a:t>Buzzer </a:t>
            </a:r>
          </a:p>
          <a:p>
            <a:pPr marL="342900" lvl="0" indent="-342900" algn="l" rtl="0">
              <a:spcBef>
                <a:spcPts val="0"/>
              </a:spcBef>
              <a:spcAft>
                <a:spcPts val="0"/>
              </a:spcAft>
              <a:buAutoNum type="arabicPeriod"/>
            </a:pPr>
            <a:r>
              <a:rPr lang="en-US" dirty="0">
                <a:latin typeface="Times New Roman" panose="02020603050405020304" pitchFamily="18" charset="0"/>
                <a:cs typeface="Times New Roman" panose="02020603050405020304" pitchFamily="18" charset="0"/>
              </a:rPr>
              <a:t>LCD Display  </a:t>
            </a:r>
          </a:p>
          <a:p>
            <a:pPr marL="342900" indent="-342900" algn="l">
              <a:buFont typeface="Arimo"/>
              <a:buAutoNum type="arabicPeriod"/>
            </a:pPr>
            <a:r>
              <a:rPr lang="en-US" dirty="0">
                <a:latin typeface="Times New Roman" panose="02020603050405020304" pitchFamily="18" charset="0"/>
                <a:cs typeface="Times New Roman" panose="02020603050405020304" pitchFamily="18" charset="0"/>
              </a:rPr>
              <a:t>DC Fan</a:t>
            </a:r>
          </a:p>
          <a:p>
            <a:pPr marL="342900" indent="-342900" algn="l">
              <a:buFont typeface="Arimo"/>
              <a:buAutoNum type="arabicPeriod"/>
            </a:pPr>
            <a:r>
              <a:rPr lang="en-US" dirty="0">
                <a:latin typeface="Times New Roman" panose="02020603050405020304" pitchFamily="18" charset="0"/>
                <a:cs typeface="Times New Roman" panose="02020603050405020304" pitchFamily="18" charset="0"/>
              </a:rPr>
              <a:t>H-Bridge</a:t>
            </a:r>
          </a:p>
          <a:p>
            <a:pPr marL="342900" lvl="0" indent="-342900" algn="l" rtl="0">
              <a:spcBef>
                <a:spcPts val="0"/>
              </a:spcBef>
              <a:spcAft>
                <a:spcPts val="0"/>
              </a:spcAft>
              <a:buAutoNum type="arabicPeriod"/>
            </a:pPr>
            <a:r>
              <a:rPr lang="en-US" dirty="0">
                <a:latin typeface="Times New Roman" panose="02020603050405020304" pitchFamily="18" charset="0"/>
                <a:cs typeface="Times New Roman" panose="02020603050405020304" pitchFamily="18" charset="0"/>
              </a:rPr>
              <a:t>Resistors</a:t>
            </a:r>
          </a:p>
          <a:p>
            <a:pPr marL="342900" lvl="0" indent="-342900" algn="l" rtl="0">
              <a:spcBef>
                <a:spcPts val="0"/>
              </a:spcBef>
              <a:spcAft>
                <a:spcPts val="0"/>
              </a:spcAft>
              <a:buAutoNum type="arabicPeriod"/>
            </a:pPr>
            <a:r>
              <a:rPr lang="en-US" dirty="0">
                <a:latin typeface="Times New Roman" panose="02020603050405020304" pitchFamily="18" charset="0"/>
                <a:cs typeface="Times New Roman" panose="02020603050405020304" pitchFamily="18" charset="0"/>
              </a:rPr>
              <a:t>Jumpers </a:t>
            </a:r>
          </a:p>
        </p:txBody>
      </p:sp>
      <p:sp>
        <p:nvSpPr>
          <p:cNvPr id="827" name="Google Shape;827;p39"/>
          <p:cNvSpPr txBox="1">
            <a:spLocks noGrp="1"/>
          </p:cNvSpPr>
          <p:nvPr>
            <p:ph type="title" idx="2"/>
          </p:nvPr>
        </p:nvSpPr>
        <p:spPr>
          <a:xfrm>
            <a:off x="7158332" y="831076"/>
            <a:ext cx="1266000" cy="868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Times New Roman" panose="02020603050405020304" pitchFamily="18" charset="0"/>
                <a:cs typeface="Times New Roman" panose="02020603050405020304" pitchFamily="18" charset="0"/>
              </a:rPr>
              <a:t>02</a:t>
            </a:r>
            <a:endParaRPr dirty="0">
              <a:latin typeface="Times New Roman" panose="02020603050405020304" pitchFamily="18" charset="0"/>
              <a:cs typeface="Times New Roman" panose="02020603050405020304" pitchFamily="18" charset="0"/>
            </a:endParaRPr>
          </a:p>
        </p:txBody>
      </p:sp>
      <p:grpSp>
        <p:nvGrpSpPr>
          <p:cNvPr id="828" name="Google Shape;828;p39"/>
          <p:cNvGrpSpPr/>
          <p:nvPr/>
        </p:nvGrpSpPr>
        <p:grpSpPr>
          <a:xfrm>
            <a:off x="29478" y="399378"/>
            <a:ext cx="4256200" cy="3799125"/>
            <a:chOff x="114050" y="764875"/>
            <a:chExt cx="4256200" cy="3799125"/>
          </a:xfrm>
        </p:grpSpPr>
        <p:sp>
          <p:nvSpPr>
            <p:cNvPr id="829" name="Google Shape;829;p39"/>
            <p:cNvSpPr/>
            <p:nvPr/>
          </p:nvSpPr>
          <p:spPr>
            <a:xfrm>
              <a:off x="114050" y="1143680"/>
              <a:ext cx="3420066" cy="2247155"/>
            </a:xfrm>
            <a:custGeom>
              <a:avLst/>
              <a:gdLst/>
              <a:ahLst/>
              <a:cxnLst/>
              <a:rect l="l" t="t" r="r" b="b"/>
              <a:pathLst>
                <a:path w="13588" h="8928" extrusionOk="0">
                  <a:moveTo>
                    <a:pt x="2340" y="124"/>
                  </a:moveTo>
                  <a:cubicBezTo>
                    <a:pt x="1426" y="349"/>
                    <a:pt x="670" y="877"/>
                    <a:pt x="235" y="1719"/>
                  </a:cubicBezTo>
                  <a:cubicBezTo>
                    <a:pt x="-206" y="2575"/>
                    <a:pt x="47" y="3562"/>
                    <a:pt x="391" y="4402"/>
                  </a:cubicBezTo>
                  <a:cubicBezTo>
                    <a:pt x="745" y="5266"/>
                    <a:pt x="1332" y="6028"/>
                    <a:pt x="2043" y="6630"/>
                  </a:cubicBezTo>
                  <a:cubicBezTo>
                    <a:pt x="3112" y="7535"/>
                    <a:pt x="4451" y="8064"/>
                    <a:pt x="5779" y="8452"/>
                  </a:cubicBezTo>
                  <a:cubicBezTo>
                    <a:pt x="7260" y="8885"/>
                    <a:pt x="8835" y="9082"/>
                    <a:pt x="10362" y="8788"/>
                  </a:cubicBezTo>
                  <a:cubicBezTo>
                    <a:pt x="11373" y="8594"/>
                    <a:pt x="12383" y="8158"/>
                    <a:pt x="13020" y="7350"/>
                  </a:cubicBezTo>
                  <a:cubicBezTo>
                    <a:pt x="13657" y="6541"/>
                    <a:pt x="13817" y="5307"/>
                    <a:pt x="13197" y="4486"/>
                  </a:cubicBezTo>
                  <a:cubicBezTo>
                    <a:pt x="12883" y="4070"/>
                    <a:pt x="12412" y="3800"/>
                    <a:pt x="11931" y="3600"/>
                  </a:cubicBezTo>
                  <a:cubicBezTo>
                    <a:pt x="10300" y="2921"/>
                    <a:pt x="8129" y="3048"/>
                    <a:pt x="6755" y="1832"/>
                  </a:cubicBezTo>
                  <a:cubicBezTo>
                    <a:pt x="6170" y="1314"/>
                    <a:pt x="5708" y="657"/>
                    <a:pt x="4977" y="328"/>
                  </a:cubicBezTo>
                  <a:cubicBezTo>
                    <a:pt x="4163" y="-38"/>
                    <a:pt x="3201" y="-87"/>
                    <a:pt x="2340" y="124"/>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nvGrpSpPr>
            <p:cNvPr id="830" name="Google Shape;830;p39"/>
            <p:cNvGrpSpPr/>
            <p:nvPr/>
          </p:nvGrpSpPr>
          <p:grpSpPr>
            <a:xfrm>
              <a:off x="160866" y="764875"/>
              <a:ext cx="4209384" cy="3799125"/>
              <a:chOff x="160866" y="764875"/>
              <a:chExt cx="4209384" cy="3799125"/>
            </a:xfrm>
          </p:grpSpPr>
          <p:sp>
            <p:nvSpPr>
              <p:cNvPr id="831" name="Google Shape;831;p39"/>
              <p:cNvSpPr/>
              <p:nvPr/>
            </p:nvSpPr>
            <p:spPr>
              <a:xfrm>
                <a:off x="3075266" y="1608062"/>
                <a:ext cx="1294984" cy="1068708"/>
              </a:xfrm>
              <a:custGeom>
                <a:avLst/>
                <a:gdLst/>
                <a:ahLst/>
                <a:cxnLst/>
                <a:rect l="l" t="t" r="r" b="b"/>
                <a:pathLst>
                  <a:path w="5145" h="4246" extrusionOk="0">
                    <a:moveTo>
                      <a:pt x="4884" y="2599"/>
                    </a:moveTo>
                    <a:cubicBezTo>
                      <a:pt x="4078" y="4103"/>
                      <a:pt x="2271" y="4610"/>
                      <a:pt x="735" y="3983"/>
                    </a:cubicBezTo>
                    <a:cubicBezTo>
                      <a:pt x="591" y="3924"/>
                      <a:pt x="451" y="3841"/>
                      <a:pt x="333" y="3738"/>
                    </a:cubicBezTo>
                    <a:cubicBezTo>
                      <a:pt x="297" y="3707"/>
                      <a:pt x="264" y="3675"/>
                      <a:pt x="233" y="3641"/>
                    </a:cubicBezTo>
                    <a:cubicBezTo>
                      <a:pt x="129" y="3525"/>
                      <a:pt x="50" y="3390"/>
                      <a:pt x="18" y="3238"/>
                    </a:cubicBezTo>
                    <a:cubicBezTo>
                      <a:pt x="14" y="3221"/>
                      <a:pt x="11" y="3203"/>
                      <a:pt x="8" y="3185"/>
                    </a:cubicBezTo>
                    <a:cubicBezTo>
                      <a:pt x="8" y="3184"/>
                      <a:pt x="8" y="3182"/>
                      <a:pt x="8" y="3181"/>
                    </a:cubicBezTo>
                    <a:cubicBezTo>
                      <a:pt x="-3" y="3107"/>
                      <a:pt x="-2" y="3035"/>
                      <a:pt x="8" y="2965"/>
                    </a:cubicBezTo>
                    <a:cubicBezTo>
                      <a:pt x="9" y="2951"/>
                      <a:pt x="12" y="2936"/>
                      <a:pt x="15" y="2921"/>
                    </a:cubicBezTo>
                    <a:cubicBezTo>
                      <a:pt x="26" y="2864"/>
                      <a:pt x="44" y="2808"/>
                      <a:pt x="66" y="2754"/>
                    </a:cubicBezTo>
                    <a:cubicBezTo>
                      <a:pt x="71" y="2743"/>
                      <a:pt x="77" y="2731"/>
                      <a:pt x="82" y="2719"/>
                    </a:cubicBezTo>
                    <a:cubicBezTo>
                      <a:pt x="97" y="2688"/>
                      <a:pt x="114" y="2657"/>
                      <a:pt x="132" y="2627"/>
                    </a:cubicBezTo>
                    <a:cubicBezTo>
                      <a:pt x="138" y="2617"/>
                      <a:pt x="145" y="2606"/>
                      <a:pt x="151" y="2596"/>
                    </a:cubicBezTo>
                    <a:cubicBezTo>
                      <a:pt x="373" y="2253"/>
                      <a:pt x="795" y="1994"/>
                      <a:pt x="1112" y="1815"/>
                    </a:cubicBezTo>
                    <a:cubicBezTo>
                      <a:pt x="1411" y="1647"/>
                      <a:pt x="1722" y="1483"/>
                      <a:pt x="1976" y="1248"/>
                    </a:cubicBezTo>
                    <a:cubicBezTo>
                      <a:pt x="2213" y="1028"/>
                      <a:pt x="2397" y="753"/>
                      <a:pt x="2624" y="520"/>
                    </a:cubicBezTo>
                    <a:cubicBezTo>
                      <a:pt x="2831" y="307"/>
                      <a:pt x="3068" y="131"/>
                      <a:pt x="3409" y="48"/>
                    </a:cubicBezTo>
                    <a:cubicBezTo>
                      <a:pt x="3642" y="-9"/>
                      <a:pt x="3888" y="-16"/>
                      <a:pt x="4118" y="32"/>
                    </a:cubicBezTo>
                    <a:lnTo>
                      <a:pt x="4119" y="32"/>
                    </a:lnTo>
                    <a:cubicBezTo>
                      <a:pt x="4128" y="34"/>
                      <a:pt x="4137" y="36"/>
                      <a:pt x="4147" y="38"/>
                    </a:cubicBezTo>
                    <a:cubicBezTo>
                      <a:pt x="4203" y="51"/>
                      <a:pt x="4258" y="68"/>
                      <a:pt x="4312" y="88"/>
                    </a:cubicBezTo>
                    <a:cubicBezTo>
                      <a:pt x="4321" y="91"/>
                      <a:pt x="4330" y="94"/>
                      <a:pt x="4339" y="98"/>
                    </a:cubicBezTo>
                    <a:cubicBezTo>
                      <a:pt x="4400" y="122"/>
                      <a:pt x="4458" y="150"/>
                      <a:pt x="4513" y="183"/>
                    </a:cubicBezTo>
                    <a:cubicBezTo>
                      <a:pt x="4524" y="189"/>
                      <a:pt x="4534" y="195"/>
                      <a:pt x="4544" y="202"/>
                    </a:cubicBezTo>
                    <a:cubicBezTo>
                      <a:pt x="4586" y="229"/>
                      <a:pt x="4626" y="258"/>
                      <a:pt x="4665" y="291"/>
                    </a:cubicBezTo>
                    <a:lnTo>
                      <a:pt x="4665" y="291"/>
                    </a:lnTo>
                    <a:cubicBezTo>
                      <a:pt x="4676" y="300"/>
                      <a:pt x="4687" y="309"/>
                      <a:pt x="4697" y="319"/>
                    </a:cubicBezTo>
                    <a:cubicBezTo>
                      <a:pt x="4737" y="355"/>
                      <a:pt x="4775" y="394"/>
                      <a:pt x="4809" y="436"/>
                    </a:cubicBezTo>
                    <a:cubicBezTo>
                      <a:pt x="4820" y="449"/>
                      <a:pt x="4830" y="462"/>
                      <a:pt x="4839" y="474"/>
                    </a:cubicBezTo>
                    <a:cubicBezTo>
                      <a:pt x="4866" y="510"/>
                      <a:pt x="4890" y="547"/>
                      <a:pt x="4913" y="587"/>
                    </a:cubicBezTo>
                    <a:cubicBezTo>
                      <a:pt x="4913" y="587"/>
                      <a:pt x="4914" y="588"/>
                      <a:pt x="4914" y="589"/>
                    </a:cubicBezTo>
                    <a:cubicBezTo>
                      <a:pt x="4917" y="592"/>
                      <a:pt x="4918" y="596"/>
                      <a:pt x="4921" y="599"/>
                    </a:cubicBezTo>
                    <a:cubicBezTo>
                      <a:pt x="5251" y="1188"/>
                      <a:pt x="5197" y="2015"/>
                      <a:pt x="4884" y="2599"/>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2" name="Google Shape;832;p39"/>
              <p:cNvSpPr/>
              <p:nvPr/>
            </p:nvSpPr>
            <p:spPr>
              <a:xfrm>
                <a:off x="4160584" y="1630212"/>
                <a:ext cx="15102" cy="99924"/>
              </a:xfrm>
              <a:custGeom>
                <a:avLst/>
                <a:gdLst/>
                <a:ahLst/>
                <a:cxnLst/>
                <a:rect l="l" t="t" r="r" b="b"/>
                <a:pathLst>
                  <a:path w="60" h="397" extrusionOk="0">
                    <a:moveTo>
                      <a:pt x="60" y="384"/>
                    </a:moveTo>
                    <a:cubicBezTo>
                      <a:pt x="62" y="401"/>
                      <a:pt x="35" y="401"/>
                      <a:pt x="33" y="384"/>
                    </a:cubicBezTo>
                    <a:cubicBezTo>
                      <a:pt x="22" y="256"/>
                      <a:pt x="11" y="128"/>
                      <a:pt x="0" y="0"/>
                    </a:cubicBezTo>
                    <a:cubicBezTo>
                      <a:pt x="9" y="3"/>
                      <a:pt x="18" y="6"/>
                      <a:pt x="27" y="10"/>
                    </a:cubicBezTo>
                    <a:cubicBezTo>
                      <a:pt x="38" y="135"/>
                      <a:pt x="49" y="259"/>
                      <a:pt x="60" y="38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3" name="Google Shape;833;p39"/>
              <p:cNvSpPr/>
              <p:nvPr/>
            </p:nvSpPr>
            <p:spPr>
              <a:xfrm>
                <a:off x="4211175" y="1654123"/>
                <a:ext cx="14598" cy="83564"/>
              </a:xfrm>
              <a:custGeom>
                <a:avLst/>
                <a:gdLst/>
                <a:ahLst/>
                <a:cxnLst/>
                <a:rect l="l" t="t" r="r" b="b"/>
                <a:pathLst>
                  <a:path w="58" h="332" extrusionOk="0">
                    <a:moveTo>
                      <a:pt x="58" y="319"/>
                    </a:moveTo>
                    <a:cubicBezTo>
                      <a:pt x="58" y="336"/>
                      <a:pt x="32" y="336"/>
                      <a:pt x="32" y="319"/>
                    </a:cubicBezTo>
                    <a:cubicBezTo>
                      <a:pt x="31" y="212"/>
                      <a:pt x="21" y="106"/>
                      <a:pt x="0" y="0"/>
                    </a:cubicBezTo>
                    <a:cubicBezTo>
                      <a:pt x="11" y="6"/>
                      <a:pt x="21" y="12"/>
                      <a:pt x="31" y="19"/>
                    </a:cubicBezTo>
                    <a:cubicBezTo>
                      <a:pt x="49" y="118"/>
                      <a:pt x="58" y="218"/>
                      <a:pt x="58" y="31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4" name="Google Shape;834;p39"/>
              <p:cNvSpPr/>
              <p:nvPr/>
            </p:nvSpPr>
            <p:spPr>
              <a:xfrm>
                <a:off x="4249433" y="1681306"/>
                <a:ext cx="11830" cy="65693"/>
              </a:xfrm>
              <a:custGeom>
                <a:avLst/>
                <a:gdLst/>
                <a:ahLst/>
                <a:cxnLst/>
                <a:rect l="l" t="t" r="r" b="b"/>
                <a:pathLst>
                  <a:path w="47" h="261" extrusionOk="0">
                    <a:moveTo>
                      <a:pt x="47" y="247"/>
                    </a:moveTo>
                    <a:cubicBezTo>
                      <a:pt x="46" y="265"/>
                      <a:pt x="20" y="265"/>
                      <a:pt x="20" y="247"/>
                    </a:cubicBezTo>
                    <a:cubicBezTo>
                      <a:pt x="22" y="163"/>
                      <a:pt x="15" y="81"/>
                      <a:pt x="0" y="0"/>
                    </a:cubicBezTo>
                    <a:cubicBezTo>
                      <a:pt x="11" y="9"/>
                      <a:pt x="22" y="18"/>
                      <a:pt x="32" y="28"/>
                    </a:cubicBezTo>
                    <a:cubicBezTo>
                      <a:pt x="44" y="100"/>
                      <a:pt x="49" y="173"/>
                      <a:pt x="47" y="247"/>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5" name="Google Shape;835;p39"/>
              <p:cNvSpPr/>
              <p:nvPr/>
            </p:nvSpPr>
            <p:spPr>
              <a:xfrm>
                <a:off x="4285678" y="1717802"/>
                <a:ext cx="9313" cy="64435"/>
              </a:xfrm>
              <a:custGeom>
                <a:avLst/>
                <a:gdLst/>
                <a:ahLst/>
                <a:cxnLst/>
                <a:rect l="l" t="t" r="r" b="b"/>
                <a:pathLst>
                  <a:path w="37" h="256" extrusionOk="0">
                    <a:moveTo>
                      <a:pt x="36" y="243"/>
                    </a:moveTo>
                    <a:cubicBezTo>
                      <a:pt x="36" y="260"/>
                      <a:pt x="9" y="260"/>
                      <a:pt x="9" y="243"/>
                    </a:cubicBezTo>
                    <a:cubicBezTo>
                      <a:pt x="12" y="161"/>
                      <a:pt x="9" y="81"/>
                      <a:pt x="0" y="0"/>
                    </a:cubicBezTo>
                    <a:cubicBezTo>
                      <a:pt x="11" y="13"/>
                      <a:pt x="21" y="26"/>
                      <a:pt x="30" y="39"/>
                    </a:cubicBezTo>
                    <a:cubicBezTo>
                      <a:pt x="36" y="106"/>
                      <a:pt x="38" y="174"/>
                      <a:pt x="36" y="243"/>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6" name="Google Shape;836;p39"/>
              <p:cNvSpPr/>
              <p:nvPr/>
            </p:nvSpPr>
            <p:spPr>
              <a:xfrm>
                <a:off x="2454330" y="1026892"/>
                <a:ext cx="256983" cy="256731"/>
              </a:xfrm>
              <a:custGeom>
                <a:avLst/>
                <a:gdLst/>
                <a:ahLst/>
                <a:cxnLst/>
                <a:rect l="l" t="t" r="r" b="b"/>
                <a:pathLst>
                  <a:path w="1021" h="1020" extrusionOk="0">
                    <a:moveTo>
                      <a:pt x="587" y="38"/>
                    </a:moveTo>
                    <a:cubicBezTo>
                      <a:pt x="557" y="33"/>
                      <a:pt x="525" y="31"/>
                      <a:pt x="494" y="32"/>
                    </a:cubicBezTo>
                    <a:lnTo>
                      <a:pt x="493" y="0"/>
                    </a:lnTo>
                    <a:cubicBezTo>
                      <a:pt x="526" y="-2"/>
                      <a:pt x="560" y="1"/>
                      <a:pt x="592" y="6"/>
                    </a:cubicBezTo>
                    <a:lnTo>
                      <a:pt x="587" y="38"/>
                    </a:lnTo>
                    <a:moveTo>
                      <a:pt x="314" y="74"/>
                    </a:moveTo>
                    <a:lnTo>
                      <a:pt x="301" y="44"/>
                    </a:lnTo>
                    <a:cubicBezTo>
                      <a:pt x="331" y="31"/>
                      <a:pt x="362" y="20"/>
                      <a:pt x="395" y="13"/>
                    </a:cubicBezTo>
                    <a:lnTo>
                      <a:pt x="402" y="44"/>
                    </a:lnTo>
                    <a:cubicBezTo>
                      <a:pt x="372" y="51"/>
                      <a:pt x="342" y="61"/>
                      <a:pt x="314" y="74"/>
                    </a:cubicBezTo>
                    <a:moveTo>
                      <a:pt x="761" y="102"/>
                    </a:moveTo>
                    <a:cubicBezTo>
                      <a:pt x="734" y="86"/>
                      <a:pt x="706" y="72"/>
                      <a:pt x="677" y="61"/>
                    </a:cubicBezTo>
                    <a:lnTo>
                      <a:pt x="688" y="31"/>
                    </a:lnTo>
                    <a:cubicBezTo>
                      <a:pt x="719" y="43"/>
                      <a:pt x="749" y="57"/>
                      <a:pt x="777" y="75"/>
                    </a:cubicBezTo>
                    <a:lnTo>
                      <a:pt x="761" y="102"/>
                    </a:lnTo>
                    <a:moveTo>
                      <a:pt x="163" y="181"/>
                    </a:moveTo>
                    <a:lnTo>
                      <a:pt x="140" y="159"/>
                    </a:lnTo>
                    <a:cubicBezTo>
                      <a:pt x="163" y="135"/>
                      <a:pt x="188" y="113"/>
                      <a:pt x="215" y="94"/>
                    </a:cubicBezTo>
                    <a:lnTo>
                      <a:pt x="233" y="120"/>
                    </a:lnTo>
                    <a:cubicBezTo>
                      <a:pt x="208" y="138"/>
                      <a:pt x="184" y="159"/>
                      <a:pt x="163" y="181"/>
                    </a:cubicBezTo>
                    <a:moveTo>
                      <a:pt x="897" y="228"/>
                    </a:moveTo>
                    <a:cubicBezTo>
                      <a:pt x="878" y="203"/>
                      <a:pt x="858" y="179"/>
                      <a:pt x="835" y="158"/>
                    </a:cubicBezTo>
                    <a:lnTo>
                      <a:pt x="857" y="135"/>
                    </a:lnTo>
                    <a:cubicBezTo>
                      <a:pt x="881" y="157"/>
                      <a:pt x="903" y="182"/>
                      <a:pt x="923" y="209"/>
                    </a:cubicBezTo>
                    <a:lnTo>
                      <a:pt x="897" y="228"/>
                    </a:lnTo>
                    <a:moveTo>
                      <a:pt x="64" y="338"/>
                    </a:moveTo>
                    <a:lnTo>
                      <a:pt x="34" y="326"/>
                    </a:lnTo>
                    <a:cubicBezTo>
                      <a:pt x="46" y="295"/>
                      <a:pt x="61" y="266"/>
                      <a:pt x="79" y="238"/>
                    </a:cubicBezTo>
                    <a:lnTo>
                      <a:pt x="106" y="255"/>
                    </a:lnTo>
                    <a:cubicBezTo>
                      <a:pt x="89" y="281"/>
                      <a:pt x="75" y="309"/>
                      <a:pt x="64" y="338"/>
                    </a:cubicBezTo>
                    <a:moveTo>
                      <a:pt x="975" y="396"/>
                    </a:moveTo>
                    <a:cubicBezTo>
                      <a:pt x="967" y="365"/>
                      <a:pt x="957" y="336"/>
                      <a:pt x="944" y="308"/>
                    </a:cubicBezTo>
                    <a:lnTo>
                      <a:pt x="973" y="294"/>
                    </a:lnTo>
                    <a:cubicBezTo>
                      <a:pt x="987" y="324"/>
                      <a:pt x="998" y="356"/>
                      <a:pt x="1006" y="388"/>
                    </a:cubicBezTo>
                    <a:lnTo>
                      <a:pt x="975" y="396"/>
                    </a:lnTo>
                    <a:moveTo>
                      <a:pt x="1" y="521"/>
                    </a:moveTo>
                    <a:lnTo>
                      <a:pt x="0" y="509"/>
                    </a:lnTo>
                    <a:cubicBezTo>
                      <a:pt x="0" y="480"/>
                      <a:pt x="3" y="451"/>
                      <a:pt x="8" y="422"/>
                    </a:cubicBezTo>
                    <a:lnTo>
                      <a:pt x="40" y="428"/>
                    </a:lnTo>
                    <a:cubicBezTo>
                      <a:pt x="35" y="454"/>
                      <a:pt x="33" y="482"/>
                      <a:pt x="33" y="509"/>
                    </a:cubicBezTo>
                    <a:lnTo>
                      <a:pt x="33" y="520"/>
                    </a:lnTo>
                    <a:lnTo>
                      <a:pt x="1" y="521"/>
                    </a:lnTo>
                    <a:moveTo>
                      <a:pt x="1011" y="608"/>
                    </a:moveTo>
                    <a:lnTo>
                      <a:pt x="980" y="602"/>
                    </a:lnTo>
                    <a:cubicBezTo>
                      <a:pt x="985" y="572"/>
                      <a:pt x="988" y="541"/>
                      <a:pt x="988" y="509"/>
                    </a:cubicBezTo>
                    <a:cubicBezTo>
                      <a:pt x="988" y="502"/>
                      <a:pt x="988" y="495"/>
                      <a:pt x="988" y="488"/>
                    </a:cubicBezTo>
                    <a:lnTo>
                      <a:pt x="1020" y="486"/>
                    </a:lnTo>
                    <a:cubicBezTo>
                      <a:pt x="1020" y="494"/>
                      <a:pt x="1021" y="502"/>
                      <a:pt x="1021" y="509"/>
                    </a:cubicBezTo>
                    <a:cubicBezTo>
                      <a:pt x="1021" y="543"/>
                      <a:pt x="1017" y="576"/>
                      <a:pt x="1011" y="608"/>
                    </a:cubicBezTo>
                    <a:moveTo>
                      <a:pt x="43" y="714"/>
                    </a:moveTo>
                    <a:cubicBezTo>
                      <a:pt x="30" y="684"/>
                      <a:pt x="19" y="652"/>
                      <a:pt x="12" y="620"/>
                    </a:cubicBezTo>
                    <a:lnTo>
                      <a:pt x="44" y="613"/>
                    </a:lnTo>
                    <a:cubicBezTo>
                      <a:pt x="50" y="643"/>
                      <a:pt x="60" y="673"/>
                      <a:pt x="73" y="701"/>
                    </a:cubicBezTo>
                    <a:lnTo>
                      <a:pt x="43" y="714"/>
                    </a:lnTo>
                    <a:moveTo>
                      <a:pt x="936" y="791"/>
                    </a:moveTo>
                    <a:lnTo>
                      <a:pt x="909" y="773"/>
                    </a:lnTo>
                    <a:cubicBezTo>
                      <a:pt x="926" y="747"/>
                      <a:pt x="941" y="720"/>
                      <a:pt x="953" y="691"/>
                    </a:cubicBezTo>
                    <a:lnTo>
                      <a:pt x="982" y="703"/>
                    </a:lnTo>
                    <a:cubicBezTo>
                      <a:pt x="970" y="734"/>
                      <a:pt x="954" y="763"/>
                      <a:pt x="936" y="791"/>
                    </a:cubicBezTo>
                    <a:moveTo>
                      <a:pt x="156" y="876"/>
                    </a:moveTo>
                    <a:cubicBezTo>
                      <a:pt x="132" y="853"/>
                      <a:pt x="111" y="828"/>
                      <a:pt x="92" y="801"/>
                    </a:cubicBezTo>
                    <a:lnTo>
                      <a:pt x="118" y="782"/>
                    </a:lnTo>
                    <a:cubicBezTo>
                      <a:pt x="136" y="808"/>
                      <a:pt x="156" y="832"/>
                      <a:pt x="178" y="853"/>
                    </a:cubicBezTo>
                    <a:lnTo>
                      <a:pt x="156" y="876"/>
                    </a:lnTo>
                    <a:moveTo>
                      <a:pt x="797" y="932"/>
                    </a:moveTo>
                    <a:lnTo>
                      <a:pt x="779" y="905"/>
                    </a:lnTo>
                    <a:cubicBezTo>
                      <a:pt x="805" y="888"/>
                      <a:pt x="829" y="868"/>
                      <a:pt x="850" y="845"/>
                    </a:cubicBezTo>
                    <a:lnTo>
                      <a:pt x="873" y="868"/>
                    </a:lnTo>
                    <a:cubicBezTo>
                      <a:pt x="850" y="892"/>
                      <a:pt x="824" y="913"/>
                      <a:pt x="797" y="932"/>
                    </a:cubicBezTo>
                    <a:moveTo>
                      <a:pt x="322" y="984"/>
                    </a:moveTo>
                    <a:cubicBezTo>
                      <a:pt x="291" y="971"/>
                      <a:pt x="262" y="956"/>
                      <a:pt x="234" y="938"/>
                    </a:cubicBezTo>
                    <a:lnTo>
                      <a:pt x="251" y="911"/>
                    </a:lnTo>
                    <a:cubicBezTo>
                      <a:pt x="277" y="928"/>
                      <a:pt x="305" y="942"/>
                      <a:pt x="334" y="954"/>
                    </a:cubicBezTo>
                    <a:lnTo>
                      <a:pt x="322" y="984"/>
                    </a:lnTo>
                    <a:moveTo>
                      <a:pt x="615" y="1009"/>
                    </a:moveTo>
                    <a:lnTo>
                      <a:pt x="608" y="977"/>
                    </a:lnTo>
                    <a:cubicBezTo>
                      <a:pt x="639" y="971"/>
                      <a:pt x="669" y="962"/>
                      <a:pt x="697" y="950"/>
                    </a:cubicBezTo>
                    <a:lnTo>
                      <a:pt x="710" y="979"/>
                    </a:lnTo>
                    <a:cubicBezTo>
                      <a:pt x="679" y="992"/>
                      <a:pt x="647" y="1002"/>
                      <a:pt x="615" y="1009"/>
                    </a:cubicBezTo>
                    <a:moveTo>
                      <a:pt x="511" y="1020"/>
                    </a:moveTo>
                    <a:cubicBezTo>
                      <a:pt x="479" y="1020"/>
                      <a:pt x="448" y="1017"/>
                      <a:pt x="417" y="1011"/>
                    </a:cubicBezTo>
                    <a:lnTo>
                      <a:pt x="423" y="979"/>
                    </a:lnTo>
                    <a:cubicBezTo>
                      <a:pt x="452" y="985"/>
                      <a:pt x="481" y="987"/>
                      <a:pt x="511" y="987"/>
                    </a:cubicBezTo>
                    <a:lnTo>
                      <a:pt x="516" y="987"/>
                    </a:lnTo>
                    <a:lnTo>
                      <a:pt x="516" y="1019"/>
                    </a:lnTo>
                    <a:lnTo>
                      <a:pt x="511" y="102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7" name="Google Shape;837;p39"/>
              <p:cNvSpPr/>
              <p:nvPr/>
            </p:nvSpPr>
            <p:spPr>
              <a:xfrm>
                <a:off x="515946" y="1534567"/>
                <a:ext cx="1382826" cy="1426370"/>
              </a:xfrm>
              <a:custGeom>
                <a:avLst/>
                <a:gdLst/>
                <a:ahLst/>
                <a:cxnLst/>
                <a:rect l="l" t="t" r="r" b="b"/>
                <a:pathLst>
                  <a:path w="5494" h="5667" extrusionOk="0">
                    <a:moveTo>
                      <a:pt x="5484" y="3925"/>
                    </a:moveTo>
                    <a:cubicBezTo>
                      <a:pt x="5416" y="4643"/>
                      <a:pt x="5022" y="5279"/>
                      <a:pt x="4247" y="5524"/>
                    </a:cubicBezTo>
                    <a:cubicBezTo>
                      <a:pt x="3246" y="5842"/>
                      <a:pt x="2095" y="5617"/>
                      <a:pt x="1272" y="4963"/>
                    </a:cubicBezTo>
                    <a:cubicBezTo>
                      <a:pt x="534" y="4376"/>
                      <a:pt x="73" y="3463"/>
                      <a:pt x="8" y="2522"/>
                    </a:cubicBezTo>
                    <a:cubicBezTo>
                      <a:pt x="0" y="2416"/>
                      <a:pt x="-2" y="2308"/>
                      <a:pt x="1" y="2201"/>
                    </a:cubicBezTo>
                    <a:cubicBezTo>
                      <a:pt x="12" y="1790"/>
                      <a:pt x="103" y="1368"/>
                      <a:pt x="341" y="1032"/>
                    </a:cubicBezTo>
                    <a:cubicBezTo>
                      <a:pt x="533" y="763"/>
                      <a:pt x="809" y="564"/>
                      <a:pt x="1099" y="405"/>
                    </a:cubicBezTo>
                    <a:cubicBezTo>
                      <a:pt x="1534" y="166"/>
                      <a:pt x="2018" y="4"/>
                      <a:pt x="2514" y="0"/>
                    </a:cubicBezTo>
                    <a:cubicBezTo>
                      <a:pt x="3052" y="-3"/>
                      <a:pt x="3477" y="222"/>
                      <a:pt x="3837" y="547"/>
                    </a:cubicBezTo>
                    <a:cubicBezTo>
                      <a:pt x="4504" y="1148"/>
                      <a:pt x="5122" y="2067"/>
                      <a:pt x="5379" y="2927"/>
                    </a:cubicBezTo>
                    <a:cubicBezTo>
                      <a:pt x="5477" y="3257"/>
                      <a:pt x="5514" y="3600"/>
                      <a:pt x="5484" y="392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38" name="Google Shape;838;p39"/>
              <p:cNvSpPr/>
              <p:nvPr/>
            </p:nvSpPr>
            <p:spPr>
              <a:xfrm>
                <a:off x="4112007" y="1616117"/>
                <a:ext cx="18626" cy="106216"/>
              </a:xfrm>
              <a:custGeom>
                <a:avLst/>
                <a:gdLst/>
                <a:ahLst/>
                <a:cxnLst/>
                <a:rect l="l" t="t" r="r" b="b"/>
                <a:pathLst>
                  <a:path w="74" h="422" extrusionOk="0">
                    <a:moveTo>
                      <a:pt x="74" y="409"/>
                    </a:moveTo>
                    <a:cubicBezTo>
                      <a:pt x="75" y="426"/>
                      <a:pt x="48" y="426"/>
                      <a:pt x="47" y="409"/>
                    </a:cubicBezTo>
                    <a:cubicBezTo>
                      <a:pt x="40" y="272"/>
                      <a:pt x="24" y="136"/>
                      <a:pt x="0" y="0"/>
                    </a:cubicBezTo>
                    <a:cubicBezTo>
                      <a:pt x="9" y="2"/>
                      <a:pt x="18" y="4"/>
                      <a:pt x="28" y="6"/>
                    </a:cubicBezTo>
                    <a:cubicBezTo>
                      <a:pt x="51" y="139"/>
                      <a:pt x="67" y="274"/>
                      <a:pt x="74" y="409"/>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9" name="Google Shape;839;p39"/>
              <p:cNvSpPr/>
              <p:nvPr/>
            </p:nvSpPr>
            <p:spPr>
              <a:xfrm>
                <a:off x="3391650" y="1475418"/>
                <a:ext cx="938077" cy="995212"/>
              </a:xfrm>
              <a:custGeom>
                <a:avLst/>
                <a:gdLst/>
                <a:ahLst/>
                <a:cxnLst/>
                <a:rect l="l" t="t" r="r" b="b"/>
                <a:pathLst>
                  <a:path w="3727" h="3954" extrusionOk="0">
                    <a:moveTo>
                      <a:pt x="3727" y="1413"/>
                    </a:moveTo>
                    <a:lnTo>
                      <a:pt x="2709" y="3931"/>
                    </a:lnTo>
                    <a:lnTo>
                      <a:pt x="2709" y="3931"/>
                    </a:lnTo>
                    <a:lnTo>
                      <a:pt x="2700" y="3954"/>
                    </a:lnTo>
                    <a:lnTo>
                      <a:pt x="2674" y="3940"/>
                    </a:lnTo>
                    <a:lnTo>
                      <a:pt x="20" y="2455"/>
                    </a:lnTo>
                    <a:lnTo>
                      <a:pt x="0" y="2444"/>
                    </a:lnTo>
                    <a:lnTo>
                      <a:pt x="0" y="2442"/>
                    </a:lnTo>
                    <a:lnTo>
                      <a:pt x="4" y="2422"/>
                    </a:lnTo>
                    <a:lnTo>
                      <a:pt x="470" y="0"/>
                    </a:lnTo>
                    <a:lnTo>
                      <a:pt x="3714" y="1408"/>
                    </a:lnTo>
                    <a:lnTo>
                      <a:pt x="3727" y="1413"/>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0" name="Google Shape;840;p39"/>
              <p:cNvSpPr/>
              <p:nvPr/>
            </p:nvSpPr>
            <p:spPr>
              <a:xfrm>
                <a:off x="3391650" y="1475418"/>
                <a:ext cx="938077" cy="995212"/>
              </a:xfrm>
              <a:custGeom>
                <a:avLst/>
                <a:gdLst/>
                <a:ahLst/>
                <a:cxnLst/>
                <a:rect l="l" t="t" r="r" b="b"/>
                <a:pathLst>
                  <a:path w="3727" h="3954" extrusionOk="0">
                    <a:moveTo>
                      <a:pt x="2170" y="1966"/>
                    </a:moveTo>
                    <a:cubicBezTo>
                      <a:pt x="2081" y="1996"/>
                      <a:pt x="1991" y="2026"/>
                      <a:pt x="1901" y="2055"/>
                    </a:cubicBezTo>
                    <a:lnTo>
                      <a:pt x="2709" y="3931"/>
                    </a:lnTo>
                    <a:lnTo>
                      <a:pt x="2709" y="3931"/>
                    </a:lnTo>
                    <a:lnTo>
                      <a:pt x="2700" y="3954"/>
                    </a:lnTo>
                    <a:lnTo>
                      <a:pt x="2674" y="3940"/>
                    </a:lnTo>
                    <a:lnTo>
                      <a:pt x="1867" y="2066"/>
                    </a:lnTo>
                    <a:cubicBezTo>
                      <a:pt x="1794" y="2090"/>
                      <a:pt x="1720" y="2114"/>
                      <a:pt x="1648" y="2138"/>
                    </a:cubicBezTo>
                    <a:lnTo>
                      <a:pt x="1606" y="2151"/>
                    </a:lnTo>
                    <a:lnTo>
                      <a:pt x="1585" y="2113"/>
                    </a:lnTo>
                    <a:cubicBezTo>
                      <a:pt x="1533" y="2021"/>
                      <a:pt x="1482" y="1928"/>
                      <a:pt x="1431" y="1836"/>
                    </a:cubicBezTo>
                    <a:lnTo>
                      <a:pt x="20" y="2455"/>
                    </a:lnTo>
                    <a:lnTo>
                      <a:pt x="0" y="2444"/>
                    </a:lnTo>
                    <a:lnTo>
                      <a:pt x="0" y="2442"/>
                    </a:lnTo>
                    <a:lnTo>
                      <a:pt x="4" y="2422"/>
                    </a:lnTo>
                    <a:lnTo>
                      <a:pt x="1414" y="1804"/>
                    </a:lnTo>
                    <a:cubicBezTo>
                      <a:pt x="1375" y="1733"/>
                      <a:pt x="1335" y="1661"/>
                      <a:pt x="1296" y="1590"/>
                    </a:cubicBezTo>
                    <a:cubicBezTo>
                      <a:pt x="1201" y="1415"/>
                      <a:pt x="1106" y="1241"/>
                      <a:pt x="1013" y="1065"/>
                    </a:cubicBezTo>
                    <a:cubicBezTo>
                      <a:pt x="919" y="889"/>
                      <a:pt x="827" y="712"/>
                      <a:pt x="736" y="535"/>
                    </a:cubicBezTo>
                    <a:cubicBezTo>
                      <a:pt x="646" y="358"/>
                      <a:pt x="555" y="180"/>
                      <a:pt x="470" y="0"/>
                    </a:cubicBezTo>
                    <a:cubicBezTo>
                      <a:pt x="577" y="168"/>
                      <a:pt x="680" y="339"/>
                      <a:pt x="784" y="509"/>
                    </a:cubicBezTo>
                    <a:cubicBezTo>
                      <a:pt x="886" y="679"/>
                      <a:pt x="988" y="851"/>
                      <a:pt x="1088" y="1023"/>
                    </a:cubicBezTo>
                    <a:cubicBezTo>
                      <a:pt x="1189" y="1195"/>
                      <a:pt x="1287" y="1368"/>
                      <a:pt x="1386" y="1540"/>
                    </a:cubicBezTo>
                    <a:cubicBezTo>
                      <a:pt x="1476" y="1701"/>
                      <a:pt x="1567" y="1862"/>
                      <a:pt x="1657" y="2023"/>
                    </a:cubicBezTo>
                    <a:cubicBezTo>
                      <a:pt x="1818" y="1972"/>
                      <a:pt x="1978" y="1921"/>
                      <a:pt x="2140" y="1871"/>
                    </a:cubicBezTo>
                    <a:cubicBezTo>
                      <a:pt x="2315" y="1817"/>
                      <a:pt x="2490" y="1763"/>
                      <a:pt x="2666" y="1711"/>
                    </a:cubicBezTo>
                    <a:cubicBezTo>
                      <a:pt x="2842" y="1659"/>
                      <a:pt x="3019" y="1608"/>
                      <a:pt x="3195" y="1558"/>
                    </a:cubicBezTo>
                    <a:cubicBezTo>
                      <a:pt x="3304" y="1527"/>
                      <a:pt x="3412" y="1497"/>
                      <a:pt x="3522" y="1467"/>
                    </a:cubicBezTo>
                    <a:cubicBezTo>
                      <a:pt x="3590" y="1449"/>
                      <a:pt x="3658" y="1431"/>
                      <a:pt x="3727" y="1413"/>
                    </a:cubicBezTo>
                    <a:cubicBezTo>
                      <a:pt x="3555" y="1480"/>
                      <a:pt x="3383" y="1543"/>
                      <a:pt x="3210" y="1606"/>
                    </a:cubicBezTo>
                    <a:cubicBezTo>
                      <a:pt x="3038" y="1668"/>
                      <a:pt x="2865" y="1729"/>
                      <a:pt x="2691" y="1789"/>
                    </a:cubicBezTo>
                    <a:cubicBezTo>
                      <a:pt x="2518" y="1849"/>
                      <a:pt x="2344" y="1907"/>
                      <a:pt x="2170" y="1966"/>
                    </a:cubicBez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1" name="Google Shape;841;p39"/>
              <p:cNvSpPr/>
              <p:nvPr/>
            </p:nvSpPr>
            <p:spPr>
              <a:xfrm>
                <a:off x="713089" y="1932249"/>
                <a:ext cx="24163" cy="645604"/>
              </a:xfrm>
              <a:custGeom>
                <a:avLst/>
                <a:gdLst/>
                <a:ahLst/>
                <a:cxnLst/>
                <a:rect l="l" t="t" r="r" b="b"/>
                <a:pathLst>
                  <a:path w="96" h="2565" extrusionOk="0">
                    <a:moveTo>
                      <a:pt x="96" y="2565"/>
                    </a:moveTo>
                    <a:lnTo>
                      <a:pt x="7" y="2513"/>
                    </a:lnTo>
                    <a:lnTo>
                      <a:pt x="0" y="0"/>
                    </a:lnTo>
                    <a:lnTo>
                      <a:pt x="89" y="52"/>
                    </a:lnTo>
                    <a:lnTo>
                      <a:pt x="96" y="2565"/>
                    </a:lnTo>
                    <a:close/>
                  </a:path>
                </a:pathLst>
              </a:custGeom>
              <a:solidFill>
                <a:srgbClr val="B9CEE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2" name="Google Shape;842;p39"/>
              <p:cNvSpPr/>
              <p:nvPr/>
            </p:nvSpPr>
            <p:spPr>
              <a:xfrm>
                <a:off x="713089" y="1416772"/>
                <a:ext cx="915172" cy="528565"/>
              </a:xfrm>
              <a:custGeom>
                <a:avLst/>
                <a:gdLst/>
                <a:ahLst/>
                <a:cxnLst/>
                <a:rect l="l" t="t" r="r" b="b"/>
                <a:pathLst>
                  <a:path w="3636" h="2100" extrusionOk="0">
                    <a:moveTo>
                      <a:pt x="89" y="2100"/>
                    </a:moveTo>
                    <a:lnTo>
                      <a:pt x="0" y="2048"/>
                    </a:lnTo>
                    <a:lnTo>
                      <a:pt x="3547" y="0"/>
                    </a:lnTo>
                    <a:lnTo>
                      <a:pt x="3636" y="52"/>
                    </a:lnTo>
                    <a:lnTo>
                      <a:pt x="89" y="210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3" name="Google Shape;843;p39"/>
              <p:cNvSpPr/>
              <p:nvPr/>
            </p:nvSpPr>
            <p:spPr>
              <a:xfrm>
                <a:off x="735490" y="1429860"/>
                <a:ext cx="894533" cy="1147992"/>
              </a:xfrm>
              <a:custGeom>
                <a:avLst/>
                <a:gdLst/>
                <a:ahLst/>
                <a:cxnLst/>
                <a:rect l="l" t="t" r="r" b="b"/>
                <a:pathLst>
                  <a:path w="3554" h="4561" extrusionOk="0">
                    <a:moveTo>
                      <a:pt x="3547" y="0"/>
                    </a:moveTo>
                    <a:lnTo>
                      <a:pt x="3554" y="2513"/>
                    </a:lnTo>
                    <a:lnTo>
                      <a:pt x="7" y="4561"/>
                    </a:lnTo>
                    <a:lnTo>
                      <a:pt x="0" y="2048"/>
                    </a:lnTo>
                    <a:lnTo>
                      <a:pt x="3547" y="0"/>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4" name="Google Shape;844;p39"/>
              <p:cNvSpPr/>
              <p:nvPr/>
            </p:nvSpPr>
            <p:spPr>
              <a:xfrm>
                <a:off x="735994" y="1438921"/>
                <a:ext cx="885724" cy="595768"/>
              </a:xfrm>
              <a:custGeom>
                <a:avLst/>
                <a:gdLst/>
                <a:ahLst/>
                <a:cxnLst/>
                <a:rect l="l" t="t" r="r" b="b"/>
                <a:pathLst>
                  <a:path w="3519" h="2367" extrusionOk="0">
                    <a:moveTo>
                      <a:pt x="0" y="2012"/>
                    </a:moveTo>
                    <a:lnTo>
                      <a:pt x="1863" y="2367"/>
                    </a:lnTo>
                    <a:lnTo>
                      <a:pt x="3519" y="0"/>
                    </a:lnTo>
                    <a:lnTo>
                      <a:pt x="1804" y="2209"/>
                    </a:lnTo>
                    <a:lnTo>
                      <a:pt x="0" y="2012"/>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5" name="Google Shape;845;p39"/>
              <p:cNvSpPr/>
              <p:nvPr/>
            </p:nvSpPr>
            <p:spPr>
              <a:xfrm>
                <a:off x="737000" y="2003731"/>
                <a:ext cx="367478" cy="567830"/>
              </a:xfrm>
              <a:custGeom>
                <a:avLst/>
                <a:gdLst/>
                <a:ahLst/>
                <a:cxnLst/>
                <a:rect l="l" t="t" r="r" b="b"/>
                <a:pathLst>
                  <a:path w="1460" h="2256" extrusionOk="0">
                    <a:moveTo>
                      <a:pt x="0" y="2256"/>
                    </a:moveTo>
                    <a:lnTo>
                      <a:pt x="17" y="2229"/>
                    </a:lnTo>
                    <a:lnTo>
                      <a:pt x="1402" y="0"/>
                    </a:lnTo>
                    <a:lnTo>
                      <a:pt x="1460" y="0"/>
                    </a:lnTo>
                    <a:lnTo>
                      <a:pt x="0" y="2256"/>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6" name="Google Shape;846;p39"/>
              <p:cNvSpPr/>
              <p:nvPr/>
            </p:nvSpPr>
            <p:spPr>
              <a:xfrm>
                <a:off x="1298285" y="1877379"/>
                <a:ext cx="331737" cy="184998"/>
              </a:xfrm>
              <a:custGeom>
                <a:avLst/>
                <a:gdLst/>
                <a:ahLst/>
                <a:cxnLst/>
                <a:rect l="l" t="t" r="r" b="b"/>
                <a:pathLst>
                  <a:path w="1318" h="735" extrusionOk="0">
                    <a:moveTo>
                      <a:pt x="0" y="54"/>
                    </a:moveTo>
                    <a:lnTo>
                      <a:pt x="1318" y="735"/>
                    </a:lnTo>
                    <a:lnTo>
                      <a:pt x="1317" y="710"/>
                    </a:lnTo>
                    <a:lnTo>
                      <a:pt x="21" y="0"/>
                    </a:lnTo>
                    <a:lnTo>
                      <a:pt x="0" y="54"/>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7" name="Google Shape;847;p39"/>
              <p:cNvSpPr/>
              <p:nvPr/>
            </p:nvSpPr>
            <p:spPr>
              <a:xfrm>
                <a:off x="160866" y="2813443"/>
                <a:ext cx="2081538" cy="1369234"/>
              </a:xfrm>
              <a:custGeom>
                <a:avLst/>
                <a:gdLst/>
                <a:ahLst/>
                <a:cxnLst/>
                <a:rect l="l" t="t" r="r" b="b"/>
                <a:pathLst>
                  <a:path w="8270" h="5440" extrusionOk="0">
                    <a:moveTo>
                      <a:pt x="8270" y="5338"/>
                    </a:moveTo>
                    <a:cubicBezTo>
                      <a:pt x="3998" y="5958"/>
                      <a:pt x="66" y="3565"/>
                      <a:pt x="1" y="3525"/>
                    </a:cubicBezTo>
                    <a:cubicBezTo>
                      <a:pt x="0" y="3524"/>
                      <a:pt x="0" y="3524"/>
                      <a:pt x="0" y="3524"/>
                    </a:cubicBezTo>
                    <a:lnTo>
                      <a:pt x="1123" y="0"/>
                    </a:lnTo>
                    <a:cubicBezTo>
                      <a:pt x="2594" y="2270"/>
                      <a:pt x="7153" y="2909"/>
                      <a:pt x="7153" y="2909"/>
                    </a:cubicBezTo>
                    <a:lnTo>
                      <a:pt x="8270" y="5338"/>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48" name="Google Shape;848;p39"/>
              <p:cNvSpPr/>
              <p:nvPr/>
            </p:nvSpPr>
            <p:spPr>
              <a:xfrm>
                <a:off x="359958" y="3058093"/>
                <a:ext cx="219732" cy="668760"/>
              </a:xfrm>
              <a:custGeom>
                <a:avLst/>
                <a:gdLst/>
                <a:ahLst/>
                <a:cxnLst/>
                <a:rect l="l" t="t" r="r" b="b"/>
                <a:pathLst>
                  <a:path w="873" h="2657" extrusionOk="0">
                    <a:moveTo>
                      <a:pt x="726" y="0"/>
                    </a:moveTo>
                    <a:lnTo>
                      <a:pt x="0" y="2595"/>
                    </a:lnTo>
                    <a:lnTo>
                      <a:pt x="163" y="2657"/>
                    </a:lnTo>
                    <a:lnTo>
                      <a:pt x="873" y="133"/>
                    </a:lnTo>
                    <a:lnTo>
                      <a:pt x="726" y="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49" name="Google Shape;849;p39"/>
              <p:cNvSpPr/>
              <p:nvPr/>
            </p:nvSpPr>
            <p:spPr>
              <a:xfrm>
                <a:off x="441760" y="3380769"/>
                <a:ext cx="137930" cy="386859"/>
              </a:xfrm>
              <a:custGeom>
                <a:avLst/>
                <a:gdLst/>
                <a:ahLst/>
                <a:cxnLst/>
                <a:rect l="l" t="t" r="r" b="b"/>
                <a:pathLst>
                  <a:path w="548" h="1537" extrusionOk="0">
                    <a:moveTo>
                      <a:pt x="0" y="1453"/>
                    </a:moveTo>
                    <a:lnTo>
                      <a:pt x="412" y="0"/>
                    </a:lnTo>
                    <a:lnTo>
                      <a:pt x="548" y="40"/>
                    </a:lnTo>
                    <a:lnTo>
                      <a:pt x="111" y="1537"/>
                    </a:lnTo>
                    <a:lnTo>
                      <a:pt x="0" y="1453"/>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0" name="Google Shape;850;p39"/>
              <p:cNvSpPr/>
              <p:nvPr/>
            </p:nvSpPr>
            <p:spPr>
              <a:xfrm>
                <a:off x="617948" y="3247369"/>
                <a:ext cx="189528" cy="587210"/>
              </a:xfrm>
              <a:custGeom>
                <a:avLst/>
                <a:gdLst/>
                <a:ahLst/>
                <a:cxnLst/>
                <a:rect l="l" t="t" r="r" b="b"/>
                <a:pathLst>
                  <a:path w="753" h="2333" extrusionOk="0">
                    <a:moveTo>
                      <a:pt x="0" y="2301"/>
                    </a:moveTo>
                    <a:lnTo>
                      <a:pt x="667" y="0"/>
                    </a:lnTo>
                    <a:lnTo>
                      <a:pt x="753" y="55"/>
                    </a:lnTo>
                    <a:lnTo>
                      <a:pt x="83" y="2333"/>
                    </a:lnTo>
                    <a:lnTo>
                      <a:pt x="0" y="230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1" name="Google Shape;851;p39"/>
              <p:cNvSpPr/>
              <p:nvPr/>
            </p:nvSpPr>
            <p:spPr>
              <a:xfrm>
                <a:off x="678103" y="3281852"/>
                <a:ext cx="179209" cy="576639"/>
              </a:xfrm>
              <a:custGeom>
                <a:avLst/>
                <a:gdLst/>
                <a:ahLst/>
                <a:cxnLst/>
                <a:rect l="l" t="t" r="r" b="b"/>
                <a:pathLst>
                  <a:path w="712" h="2291" extrusionOk="0">
                    <a:moveTo>
                      <a:pt x="0" y="2256"/>
                    </a:moveTo>
                    <a:cubicBezTo>
                      <a:pt x="-8" y="2253"/>
                      <a:pt x="645" y="0"/>
                      <a:pt x="645" y="0"/>
                    </a:cubicBezTo>
                    <a:lnTo>
                      <a:pt x="712" y="40"/>
                    </a:lnTo>
                    <a:lnTo>
                      <a:pt x="97" y="2291"/>
                    </a:lnTo>
                    <a:lnTo>
                      <a:pt x="0" y="2256"/>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2" name="Google Shape;852;p39"/>
              <p:cNvSpPr/>
              <p:nvPr/>
            </p:nvSpPr>
            <p:spPr>
              <a:xfrm>
                <a:off x="747068" y="3526502"/>
                <a:ext cx="118298" cy="355397"/>
              </a:xfrm>
              <a:custGeom>
                <a:avLst/>
                <a:gdLst/>
                <a:ahLst/>
                <a:cxnLst/>
                <a:rect l="l" t="t" r="r" b="b"/>
                <a:pathLst>
                  <a:path w="470" h="1412" extrusionOk="0">
                    <a:moveTo>
                      <a:pt x="0" y="1383"/>
                    </a:moveTo>
                    <a:lnTo>
                      <a:pt x="381" y="0"/>
                    </a:lnTo>
                    <a:lnTo>
                      <a:pt x="470" y="43"/>
                    </a:lnTo>
                    <a:lnTo>
                      <a:pt x="82" y="1412"/>
                    </a:lnTo>
                    <a:lnTo>
                      <a:pt x="0" y="1383"/>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3" name="Google Shape;853;p39"/>
              <p:cNvSpPr/>
              <p:nvPr/>
            </p:nvSpPr>
            <p:spPr>
              <a:xfrm>
                <a:off x="1048853" y="3438408"/>
                <a:ext cx="132393" cy="531333"/>
              </a:xfrm>
              <a:custGeom>
                <a:avLst/>
                <a:gdLst/>
                <a:ahLst/>
                <a:cxnLst/>
                <a:rect l="l" t="t" r="r" b="b"/>
                <a:pathLst>
                  <a:path w="526" h="2111" extrusionOk="0">
                    <a:moveTo>
                      <a:pt x="0" y="2094"/>
                    </a:moveTo>
                    <a:lnTo>
                      <a:pt x="443" y="0"/>
                    </a:lnTo>
                    <a:lnTo>
                      <a:pt x="526" y="32"/>
                    </a:lnTo>
                    <a:lnTo>
                      <a:pt x="69" y="2111"/>
                    </a:lnTo>
                    <a:lnTo>
                      <a:pt x="0" y="2094"/>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4" name="Google Shape;854;p39"/>
              <p:cNvSpPr/>
              <p:nvPr/>
            </p:nvSpPr>
            <p:spPr>
              <a:xfrm>
                <a:off x="1098689" y="3454013"/>
                <a:ext cx="120060" cy="527306"/>
              </a:xfrm>
              <a:custGeom>
                <a:avLst/>
                <a:gdLst/>
                <a:ahLst/>
                <a:cxnLst/>
                <a:rect l="l" t="t" r="r" b="b"/>
                <a:pathLst>
                  <a:path w="477" h="2095" extrusionOk="0">
                    <a:moveTo>
                      <a:pt x="0" y="2080"/>
                    </a:moveTo>
                    <a:lnTo>
                      <a:pt x="410" y="0"/>
                    </a:lnTo>
                    <a:lnTo>
                      <a:pt x="477" y="24"/>
                    </a:lnTo>
                    <a:lnTo>
                      <a:pt x="65" y="2095"/>
                    </a:lnTo>
                    <a:lnTo>
                      <a:pt x="0" y="2080"/>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5" name="Google Shape;855;p39"/>
              <p:cNvSpPr/>
              <p:nvPr/>
            </p:nvSpPr>
            <p:spPr>
              <a:xfrm>
                <a:off x="1145253" y="3471884"/>
                <a:ext cx="120815" cy="519252"/>
              </a:xfrm>
              <a:custGeom>
                <a:avLst/>
                <a:gdLst/>
                <a:ahLst/>
                <a:cxnLst/>
                <a:rect l="l" t="t" r="r" b="b"/>
                <a:pathLst>
                  <a:path w="480" h="2063" extrusionOk="0">
                    <a:moveTo>
                      <a:pt x="0" y="2051"/>
                    </a:moveTo>
                    <a:lnTo>
                      <a:pt x="429" y="0"/>
                    </a:lnTo>
                    <a:lnTo>
                      <a:pt x="480" y="17"/>
                    </a:lnTo>
                    <a:lnTo>
                      <a:pt x="54" y="2063"/>
                    </a:lnTo>
                    <a:lnTo>
                      <a:pt x="0" y="2051"/>
                    </a:ln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56" name="Google Shape;856;p39"/>
              <p:cNvSpPr/>
              <p:nvPr/>
            </p:nvSpPr>
            <p:spPr>
              <a:xfrm>
                <a:off x="1986425" y="4359873"/>
                <a:ext cx="433675" cy="204127"/>
              </a:xfrm>
              <a:custGeom>
                <a:avLst/>
                <a:gdLst/>
                <a:ahLst/>
                <a:cxnLst/>
                <a:rect l="l" t="t" r="r" b="b"/>
                <a:pathLst>
                  <a:path w="1723" h="811" extrusionOk="0">
                    <a:moveTo>
                      <a:pt x="1723" y="661"/>
                    </a:moveTo>
                    <a:lnTo>
                      <a:pt x="1442" y="686"/>
                    </a:lnTo>
                    <a:lnTo>
                      <a:pt x="1398" y="512"/>
                    </a:lnTo>
                    <a:lnTo>
                      <a:pt x="1341" y="680"/>
                    </a:lnTo>
                    <a:lnTo>
                      <a:pt x="2" y="811"/>
                    </a:lnTo>
                    <a:cubicBezTo>
                      <a:pt x="2" y="811"/>
                      <a:pt x="-13" y="734"/>
                      <a:pt x="47" y="620"/>
                    </a:cubicBezTo>
                    <a:cubicBezTo>
                      <a:pt x="81" y="554"/>
                      <a:pt x="141" y="475"/>
                      <a:pt x="243" y="393"/>
                    </a:cubicBezTo>
                    <a:cubicBezTo>
                      <a:pt x="520" y="168"/>
                      <a:pt x="1026" y="0"/>
                      <a:pt x="1026" y="0"/>
                    </a:cubicBezTo>
                    <a:lnTo>
                      <a:pt x="1609" y="0"/>
                    </a:lnTo>
                    <a:lnTo>
                      <a:pt x="1683" y="427"/>
                    </a:lnTo>
                    <a:lnTo>
                      <a:pt x="1723" y="661"/>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7" name="Google Shape;857;p39"/>
              <p:cNvSpPr/>
              <p:nvPr/>
            </p:nvSpPr>
            <p:spPr>
              <a:xfrm>
                <a:off x="1986425" y="4467348"/>
                <a:ext cx="433675" cy="96652"/>
              </a:xfrm>
              <a:custGeom>
                <a:avLst/>
                <a:gdLst/>
                <a:ahLst/>
                <a:cxnLst/>
                <a:rect l="l" t="t" r="r" b="b"/>
                <a:pathLst>
                  <a:path w="1723" h="384" extrusionOk="0">
                    <a:moveTo>
                      <a:pt x="1723" y="234"/>
                    </a:moveTo>
                    <a:lnTo>
                      <a:pt x="1442" y="259"/>
                    </a:lnTo>
                    <a:lnTo>
                      <a:pt x="1398" y="85"/>
                    </a:lnTo>
                    <a:lnTo>
                      <a:pt x="1341" y="253"/>
                    </a:lnTo>
                    <a:lnTo>
                      <a:pt x="2" y="384"/>
                    </a:lnTo>
                    <a:cubicBezTo>
                      <a:pt x="2" y="384"/>
                      <a:pt x="-13" y="307"/>
                      <a:pt x="47" y="193"/>
                    </a:cubicBezTo>
                    <a:lnTo>
                      <a:pt x="1683" y="0"/>
                    </a:lnTo>
                    <a:lnTo>
                      <a:pt x="1723" y="234"/>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8" name="Google Shape;858;p39"/>
              <p:cNvSpPr/>
              <p:nvPr/>
            </p:nvSpPr>
            <p:spPr>
              <a:xfrm>
                <a:off x="2068730" y="4433117"/>
                <a:ext cx="41278" cy="49836"/>
              </a:xfrm>
              <a:custGeom>
                <a:avLst/>
                <a:gdLst/>
                <a:ahLst/>
                <a:cxnLst/>
                <a:rect l="l" t="t" r="r" b="b"/>
                <a:pathLst>
                  <a:path w="164" h="198" extrusionOk="0">
                    <a:moveTo>
                      <a:pt x="164" y="184"/>
                    </a:moveTo>
                    <a:cubicBezTo>
                      <a:pt x="145" y="102"/>
                      <a:pt x="109" y="6"/>
                      <a:pt x="11" y="0"/>
                    </a:cubicBezTo>
                    <a:cubicBezTo>
                      <a:pt x="-4" y="0"/>
                      <a:pt x="-4" y="23"/>
                      <a:pt x="11" y="24"/>
                    </a:cubicBezTo>
                    <a:cubicBezTo>
                      <a:pt x="97" y="28"/>
                      <a:pt x="125" y="120"/>
                      <a:pt x="141" y="190"/>
                    </a:cubicBezTo>
                    <a:cubicBezTo>
                      <a:pt x="144" y="205"/>
                      <a:pt x="167" y="199"/>
                      <a:pt x="164" y="184"/>
                    </a:cubicBezTo>
                    <a:close/>
                  </a:path>
                </a:pathLst>
              </a:custGeom>
              <a:solidFill>
                <a:schemeClr val="lt1"/>
              </a:solidFill>
              <a:ln>
                <a:noFill/>
              </a:ln>
            </p:spPr>
            <p:txBody>
              <a:bodyPr spcFirstLastPara="1" wrap="square" lIns="90000" tIns="26275" rIns="90000" bIns="26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59" name="Google Shape;859;p39"/>
              <p:cNvSpPr/>
              <p:nvPr/>
            </p:nvSpPr>
            <p:spPr>
              <a:xfrm>
                <a:off x="2112777" y="4408199"/>
                <a:ext cx="43544" cy="52856"/>
              </a:xfrm>
              <a:custGeom>
                <a:avLst/>
                <a:gdLst/>
                <a:ahLst/>
                <a:cxnLst/>
                <a:rect l="l" t="t" r="r" b="b"/>
                <a:pathLst>
                  <a:path w="173" h="210" extrusionOk="0">
                    <a:moveTo>
                      <a:pt x="15" y="1"/>
                    </a:moveTo>
                    <a:cubicBezTo>
                      <a:pt x="0" y="-3"/>
                      <a:pt x="-6" y="20"/>
                      <a:pt x="9" y="24"/>
                    </a:cubicBezTo>
                    <a:cubicBezTo>
                      <a:pt x="89" y="44"/>
                      <a:pt x="147" y="115"/>
                      <a:pt x="149" y="199"/>
                    </a:cubicBezTo>
                    <a:cubicBezTo>
                      <a:pt x="150" y="214"/>
                      <a:pt x="173" y="214"/>
                      <a:pt x="173" y="199"/>
                    </a:cubicBezTo>
                    <a:cubicBezTo>
                      <a:pt x="170" y="105"/>
                      <a:pt x="106" y="24"/>
                      <a:pt x="15" y="1"/>
                    </a:cubicBezTo>
                    <a:close/>
                  </a:path>
                </a:pathLst>
              </a:custGeom>
              <a:solidFill>
                <a:schemeClr val="lt1"/>
              </a:solidFill>
              <a:ln>
                <a:noFill/>
              </a:ln>
            </p:spPr>
            <p:txBody>
              <a:bodyPr spcFirstLastPara="1" wrap="square" lIns="90000" tIns="30600" rIns="90000" bIns="306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0" name="Google Shape;860;p39"/>
              <p:cNvSpPr/>
              <p:nvPr/>
            </p:nvSpPr>
            <p:spPr>
              <a:xfrm>
                <a:off x="2140715" y="4387308"/>
                <a:ext cx="62421" cy="76013"/>
              </a:xfrm>
              <a:custGeom>
                <a:avLst/>
                <a:gdLst/>
                <a:ahLst/>
                <a:cxnLst/>
                <a:rect l="l" t="t" r="r" b="b"/>
                <a:pathLst>
                  <a:path w="248" h="302" extrusionOk="0">
                    <a:moveTo>
                      <a:pt x="18" y="2"/>
                    </a:moveTo>
                    <a:cubicBezTo>
                      <a:pt x="5" y="-6"/>
                      <a:pt x="-7" y="14"/>
                      <a:pt x="6" y="22"/>
                    </a:cubicBezTo>
                    <a:cubicBezTo>
                      <a:pt x="110" y="80"/>
                      <a:pt x="233" y="155"/>
                      <a:pt x="225" y="291"/>
                    </a:cubicBezTo>
                    <a:cubicBezTo>
                      <a:pt x="224" y="306"/>
                      <a:pt x="247" y="306"/>
                      <a:pt x="248" y="291"/>
                    </a:cubicBezTo>
                    <a:cubicBezTo>
                      <a:pt x="257" y="146"/>
                      <a:pt x="130" y="64"/>
                      <a:pt x="18" y="2"/>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1" name="Google Shape;861;p39"/>
              <p:cNvSpPr/>
              <p:nvPr/>
            </p:nvSpPr>
            <p:spPr>
              <a:xfrm>
                <a:off x="2838671" y="4060353"/>
                <a:ext cx="399444" cy="376791"/>
              </a:xfrm>
              <a:custGeom>
                <a:avLst/>
                <a:gdLst/>
                <a:ahLst/>
                <a:cxnLst/>
                <a:rect l="l" t="t" r="r" b="b"/>
                <a:pathLst>
                  <a:path w="1587" h="1497" extrusionOk="0">
                    <a:moveTo>
                      <a:pt x="1587" y="533"/>
                    </a:moveTo>
                    <a:lnTo>
                      <a:pt x="1349" y="659"/>
                    </a:lnTo>
                    <a:lnTo>
                      <a:pt x="1131" y="590"/>
                    </a:lnTo>
                    <a:lnTo>
                      <a:pt x="1151" y="780"/>
                    </a:lnTo>
                    <a:lnTo>
                      <a:pt x="61" y="1497"/>
                    </a:lnTo>
                    <a:cubicBezTo>
                      <a:pt x="61" y="1497"/>
                      <a:pt x="-2" y="1429"/>
                      <a:pt x="0" y="1305"/>
                    </a:cubicBezTo>
                    <a:cubicBezTo>
                      <a:pt x="0" y="1264"/>
                      <a:pt x="8" y="1216"/>
                      <a:pt x="29" y="1162"/>
                    </a:cubicBezTo>
                    <a:cubicBezTo>
                      <a:pt x="109" y="948"/>
                      <a:pt x="477" y="350"/>
                      <a:pt x="487" y="347"/>
                    </a:cubicBezTo>
                    <a:lnTo>
                      <a:pt x="1250" y="0"/>
                    </a:lnTo>
                    <a:lnTo>
                      <a:pt x="1437" y="297"/>
                    </a:lnTo>
                    <a:lnTo>
                      <a:pt x="1587" y="533"/>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2" name="Google Shape;862;p39"/>
              <p:cNvSpPr/>
              <p:nvPr/>
            </p:nvSpPr>
            <p:spPr>
              <a:xfrm>
                <a:off x="2838671" y="4135107"/>
                <a:ext cx="399444" cy="302037"/>
              </a:xfrm>
              <a:custGeom>
                <a:avLst/>
                <a:gdLst/>
                <a:ahLst/>
                <a:cxnLst/>
                <a:rect l="l" t="t" r="r" b="b"/>
                <a:pathLst>
                  <a:path w="1587" h="1200" extrusionOk="0">
                    <a:moveTo>
                      <a:pt x="1587" y="236"/>
                    </a:moveTo>
                    <a:lnTo>
                      <a:pt x="1349" y="362"/>
                    </a:lnTo>
                    <a:lnTo>
                      <a:pt x="1131" y="293"/>
                    </a:lnTo>
                    <a:lnTo>
                      <a:pt x="1151" y="483"/>
                    </a:lnTo>
                    <a:lnTo>
                      <a:pt x="61" y="1200"/>
                    </a:lnTo>
                    <a:cubicBezTo>
                      <a:pt x="61" y="1200"/>
                      <a:pt x="-2" y="1132"/>
                      <a:pt x="0" y="1008"/>
                    </a:cubicBezTo>
                    <a:cubicBezTo>
                      <a:pt x="210" y="837"/>
                      <a:pt x="898" y="330"/>
                      <a:pt x="1437" y="0"/>
                    </a:cubicBezTo>
                    <a:lnTo>
                      <a:pt x="1587" y="236"/>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3" name="Google Shape;863;p39"/>
              <p:cNvSpPr/>
              <p:nvPr/>
            </p:nvSpPr>
            <p:spPr>
              <a:xfrm>
                <a:off x="2869378" y="4282854"/>
                <a:ext cx="59401" cy="24415"/>
              </a:xfrm>
              <a:custGeom>
                <a:avLst/>
                <a:gdLst/>
                <a:ahLst/>
                <a:cxnLst/>
                <a:rect l="l" t="t" r="r" b="b"/>
                <a:pathLst>
                  <a:path w="236" h="97" extrusionOk="0">
                    <a:moveTo>
                      <a:pt x="7" y="20"/>
                    </a:moveTo>
                    <a:cubicBezTo>
                      <a:pt x="-7" y="27"/>
                      <a:pt x="3" y="48"/>
                      <a:pt x="18" y="41"/>
                    </a:cubicBezTo>
                    <a:cubicBezTo>
                      <a:pt x="73" y="15"/>
                      <a:pt x="195" y="14"/>
                      <a:pt x="212" y="88"/>
                    </a:cubicBezTo>
                    <a:cubicBezTo>
                      <a:pt x="215" y="103"/>
                      <a:pt x="239" y="98"/>
                      <a:pt x="236" y="83"/>
                    </a:cubicBezTo>
                    <a:cubicBezTo>
                      <a:pt x="214" y="-10"/>
                      <a:pt x="78" y="-15"/>
                      <a:pt x="7" y="20"/>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4" name="Google Shape;864;p39"/>
              <p:cNvSpPr/>
              <p:nvPr/>
            </p:nvSpPr>
            <p:spPr>
              <a:xfrm>
                <a:off x="2878691" y="4248371"/>
                <a:ext cx="77019" cy="26177"/>
              </a:xfrm>
              <a:custGeom>
                <a:avLst/>
                <a:gdLst/>
                <a:ahLst/>
                <a:cxnLst/>
                <a:rect l="l" t="t" r="r" b="b"/>
                <a:pathLst>
                  <a:path w="306" h="104" extrusionOk="0">
                    <a:moveTo>
                      <a:pt x="304" y="88"/>
                    </a:moveTo>
                    <a:cubicBezTo>
                      <a:pt x="247" y="-4"/>
                      <a:pt x="105" y="-5"/>
                      <a:pt x="10" y="4"/>
                    </a:cubicBezTo>
                    <a:cubicBezTo>
                      <a:pt x="-6" y="5"/>
                      <a:pt x="-1" y="29"/>
                      <a:pt x="15" y="28"/>
                    </a:cubicBezTo>
                    <a:cubicBezTo>
                      <a:pt x="97" y="20"/>
                      <a:pt x="232" y="19"/>
                      <a:pt x="282" y="99"/>
                    </a:cubicBezTo>
                    <a:cubicBezTo>
                      <a:pt x="291" y="112"/>
                      <a:pt x="312" y="101"/>
                      <a:pt x="304" y="88"/>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5" name="Google Shape;865;p39"/>
              <p:cNvSpPr/>
              <p:nvPr/>
            </p:nvSpPr>
            <p:spPr>
              <a:xfrm>
                <a:off x="2903357" y="4215147"/>
                <a:ext cx="61414" cy="22149"/>
              </a:xfrm>
              <a:custGeom>
                <a:avLst/>
                <a:gdLst/>
                <a:ahLst/>
                <a:cxnLst/>
                <a:rect l="l" t="t" r="r" b="b"/>
                <a:pathLst>
                  <a:path w="244" h="88" extrusionOk="0">
                    <a:moveTo>
                      <a:pt x="241" y="69"/>
                    </a:moveTo>
                    <a:cubicBezTo>
                      <a:pt x="181" y="3"/>
                      <a:pt x="89" y="-17"/>
                      <a:pt x="7" y="16"/>
                    </a:cubicBezTo>
                    <a:cubicBezTo>
                      <a:pt x="-8" y="22"/>
                      <a:pt x="3" y="44"/>
                      <a:pt x="18" y="38"/>
                    </a:cubicBezTo>
                    <a:cubicBezTo>
                      <a:pt x="90" y="9"/>
                      <a:pt x="171" y="28"/>
                      <a:pt x="223" y="85"/>
                    </a:cubicBezTo>
                    <a:cubicBezTo>
                      <a:pt x="233" y="96"/>
                      <a:pt x="252" y="80"/>
                      <a:pt x="241" y="69"/>
                    </a:cubicBezTo>
                    <a:close/>
                  </a:path>
                </a:pathLst>
              </a:custGeom>
              <a:solidFill>
                <a:schemeClr val="lt1"/>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6" name="Google Shape;866;p39"/>
              <p:cNvSpPr/>
              <p:nvPr/>
            </p:nvSpPr>
            <p:spPr>
              <a:xfrm>
                <a:off x="2149021" y="1345290"/>
                <a:ext cx="1063674" cy="930022"/>
              </a:xfrm>
              <a:custGeom>
                <a:avLst/>
                <a:gdLst/>
                <a:ahLst/>
                <a:cxnLst/>
                <a:rect l="l" t="t" r="r" b="b"/>
                <a:pathLst>
                  <a:path w="4226" h="3695" extrusionOk="0">
                    <a:moveTo>
                      <a:pt x="1049" y="498"/>
                    </a:moveTo>
                    <a:cubicBezTo>
                      <a:pt x="1139" y="585"/>
                      <a:pt x="1232" y="670"/>
                      <a:pt x="1337" y="738"/>
                    </a:cubicBezTo>
                    <a:cubicBezTo>
                      <a:pt x="1498" y="842"/>
                      <a:pt x="1684" y="902"/>
                      <a:pt x="1870" y="948"/>
                    </a:cubicBezTo>
                    <a:cubicBezTo>
                      <a:pt x="2528" y="1112"/>
                      <a:pt x="3254" y="1124"/>
                      <a:pt x="3803" y="1521"/>
                    </a:cubicBezTo>
                    <a:cubicBezTo>
                      <a:pt x="4184" y="1797"/>
                      <a:pt x="4319" y="2358"/>
                      <a:pt x="4162" y="2794"/>
                    </a:cubicBezTo>
                    <a:cubicBezTo>
                      <a:pt x="3993" y="3263"/>
                      <a:pt x="3549" y="3158"/>
                      <a:pt x="3164" y="3280"/>
                    </a:cubicBezTo>
                    <a:cubicBezTo>
                      <a:pt x="2949" y="3348"/>
                      <a:pt x="2770" y="3497"/>
                      <a:pt x="2564" y="3590"/>
                    </a:cubicBezTo>
                    <a:cubicBezTo>
                      <a:pt x="2193" y="3757"/>
                      <a:pt x="1740" y="3722"/>
                      <a:pt x="1396" y="3506"/>
                    </a:cubicBezTo>
                    <a:cubicBezTo>
                      <a:pt x="1174" y="3366"/>
                      <a:pt x="984" y="3152"/>
                      <a:pt x="726" y="3105"/>
                    </a:cubicBezTo>
                    <a:cubicBezTo>
                      <a:pt x="516" y="3068"/>
                      <a:pt x="263" y="3138"/>
                      <a:pt x="112" y="2987"/>
                    </a:cubicBezTo>
                    <a:cubicBezTo>
                      <a:pt x="32" y="2907"/>
                      <a:pt x="9" y="2786"/>
                      <a:pt x="2" y="2672"/>
                    </a:cubicBezTo>
                    <a:cubicBezTo>
                      <a:pt x="-1" y="2613"/>
                      <a:pt x="-2" y="2553"/>
                      <a:pt x="11" y="2496"/>
                    </a:cubicBezTo>
                    <a:cubicBezTo>
                      <a:pt x="29" y="2418"/>
                      <a:pt x="70" y="2349"/>
                      <a:pt x="106" y="2277"/>
                    </a:cubicBezTo>
                    <a:cubicBezTo>
                      <a:pt x="361" y="1763"/>
                      <a:pt x="301" y="1156"/>
                      <a:pt x="379" y="587"/>
                    </a:cubicBezTo>
                    <a:cubicBezTo>
                      <a:pt x="398" y="455"/>
                      <a:pt x="308" y="8"/>
                      <a:pt x="492" y="0"/>
                    </a:cubicBezTo>
                    <a:cubicBezTo>
                      <a:pt x="640" y="-6"/>
                      <a:pt x="951" y="404"/>
                      <a:pt x="1049" y="498"/>
                    </a:cubicBez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7" name="Google Shape;867;p39"/>
              <p:cNvSpPr/>
              <p:nvPr/>
            </p:nvSpPr>
            <p:spPr>
              <a:xfrm>
                <a:off x="2125613" y="2699927"/>
                <a:ext cx="994457" cy="1513457"/>
              </a:xfrm>
              <a:custGeom>
                <a:avLst/>
                <a:gdLst/>
                <a:ahLst/>
                <a:cxnLst/>
                <a:rect l="l" t="t" r="r" b="b"/>
                <a:pathLst>
                  <a:path w="3951" h="6013" extrusionOk="0">
                    <a:moveTo>
                      <a:pt x="2539" y="95"/>
                    </a:moveTo>
                    <a:cubicBezTo>
                      <a:pt x="2539" y="95"/>
                      <a:pt x="3116" y="789"/>
                      <a:pt x="3107" y="1815"/>
                    </a:cubicBezTo>
                    <a:cubicBezTo>
                      <a:pt x="3102" y="2364"/>
                      <a:pt x="3208" y="2915"/>
                      <a:pt x="3445" y="3411"/>
                    </a:cubicBezTo>
                    <a:cubicBezTo>
                      <a:pt x="3662" y="3865"/>
                      <a:pt x="4065" y="4291"/>
                      <a:pt x="3921" y="4830"/>
                    </a:cubicBezTo>
                    <a:cubicBezTo>
                      <a:pt x="3532" y="4996"/>
                      <a:pt x="3143" y="5161"/>
                      <a:pt x="2756" y="5329"/>
                    </a:cubicBezTo>
                    <a:cubicBezTo>
                      <a:pt x="2738" y="5337"/>
                      <a:pt x="2717" y="5345"/>
                      <a:pt x="2698" y="5339"/>
                    </a:cubicBezTo>
                    <a:cubicBezTo>
                      <a:pt x="2683" y="5333"/>
                      <a:pt x="2672" y="5319"/>
                      <a:pt x="2662" y="5306"/>
                    </a:cubicBezTo>
                    <a:cubicBezTo>
                      <a:pt x="2315" y="4834"/>
                      <a:pt x="2128" y="4264"/>
                      <a:pt x="1991" y="3701"/>
                    </a:cubicBezTo>
                    <a:cubicBezTo>
                      <a:pt x="1907" y="3359"/>
                      <a:pt x="1841" y="3012"/>
                      <a:pt x="1791" y="2663"/>
                    </a:cubicBezTo>
                    <a:cubicBezTo>
                      <a:pt x="1766" y="2485"/>
                      <a:pt x="1746" y="2307"/>
                      <a:pt x="1730" y="2127"/>
                    </a:cubicBezTo>
                    <a:cubicBezTo>
                      <a:pt x="1722" y="2041"/>
                      <a:pt x="1716" y="1955"/>
                      <a:pt x="1710" y="1869"/>
                    </a:cubicBezTo>
                    <a:cubicBezTo>
                      <a:pt x="1705" y="1811"/>
                      <a:pt x="1662" y="1734"/>
                      <a:pt x="1662" y="1684"/>
                    </a:cubicBezTo>
                    <a:cubicBezTo>
                      <a:pt x="1705" y="1774"/>
                      <a:pt x="1627" y="2053"/>
                      <a:pt x="1613" y="2159"/>
                    </a:cubicBezTo>
                    <a:cubicBezTo>
                      <a:pt x="1558" y="2561"/>
                      <a:pt x="1463" y="2958"/>
                      <a:pt x="1324" y="3339"/>
                    </a:cubicBezTo>
                    <a:cubicBezTo>
                      <a:pt x="1176" y="3743"/>
                      <a:pt x="999" y="4097"/>
                      <a:pt x="1077" y="4540"/>
                    </a:cubicBezTo>
                    <a:cubicBezTo>
                      <a:pt x="1139" y="4891"/>
                      <a:pt x="1481" y="5384"/>
                      <a:pt x="1203" y="5714"/>
                    </a:cubicBezTo>
                    <a:cubicBezTo>
                      <a:pt x="783" y="6213"/>
                      <a:pt x="171" y="5937"/>
                      <a:pt x="171" y="5937"/>
                    </a:cubicBezTo>
                    <a:cubicBezTo>
                      <a:pt x="171" y="5937"/>
                      <a:pt x="-104" y="4300"/>
                      <a:pt x="44" y="3005"/>
                    </a:cubicBezTo>
                    <a:cubicBezTo>
                      <a:pt x="136" y="2205"/>
                      <a:pt x="379" y="804"/>
                      <a:pt x="1041" y="211"/>
                    </a:cubicBezTo>
                    <a:cubicBezTo>
                      <a:pt x="1451" y="-157"/>
                      <a:pt x="2297" y="60"/>
                      <a:pt x="2539" y="95"/>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68" name="Google Shape;868;p39"/>
              <p:cNvSpPr/>
              <p:nvPr/>
            </p:nvSpPr>
            <p:spPr>
              <a:xfrm>
                <a:off x="2168653" y="1896004"/>
                <a:ext cx="722624" cy="915676"/>
              </a:xfrm>
              <a:custGeom>
                <a:avLst/>
                <a:gdLst/>
                <a:ahLst/>
                <a:cxnLst/>
                <a:rect l="l" t="t" r="r" b="b"/>
                <a:pathLst>
                  <a:path w="2871" h="3638" extrusionOk="0">
                    <a:moveTo>
                      <a:pt x="1315" y="3614"/>
                    </a:moveTo>
                    <a:cubicBezTo>
                      <a:pt x="1315" y="3614"/>
                      <a:pt x="1958" y="3726"/>
                      <a:pt x="2482" y="3465"/>
                    </a:cubicBezTo>
                    <a:cubicBezTo>
                      <a:pt x="3006" y="3205"/>
                      <a:pt x="2849" y="1515"/>
                      <a:pt x="2849" y="1515"/>
                    </a:cubicBezTo>
                    <a:lnTo>
                      <a:pt x="1851" y="0"/>
                    </a:lnTo>
                    <a:cubicBezTo>
                      <a:pt x="1851" y="0"/>
                      <a:pt x="522" y="0"/>
                      <a:pt x="75" y="845"/>
                    </a:cubicBezTo>
                    <a:cubicBezTo>
                      <a:pt x="-372" y="1689"/>
                      <a:pt x="1315" y="3614"/>
                      <a:pt x="1315" y="361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69" name="Google Shape;869;p39"/>
              <p:cNvSpPr/>
              <p:nvPr/>
            </p:nvSpPr>
            <p:spPr>
              <a:xfrm>
                <a:off x="2725659" y="2686084"/>
                <a:ext cx="86332" cy="104454"/>
              </a:xfrm>
              <a:custGeom>
                <a:avLst/>
                <a:gdLst/>
                <a:ahLst/>
                <a:cxnLst/>
                <a:rect l="l" t="t" r="r" b="b"/>
                <a:pathLst>
                  <a:path w="343" h="415" extrusionOk="0">
                    <a:moveTo>
                      <a:pt x="321" y="6"/>
                    </a:moveTo>
                    <a:cubicBezTo>
                      <a:pt x="254" y="164"/>
                      <a:pt x="147" y="295"/>
                      <a:pt x="6" y="392"/>
                    </a:cubicBezTo>
                    <a:cubicBezTo>
                      <a:pt x="-7" y="400"/>
                      <a:pt x="5" y="421"/>
                      <a:pt x="18" y="413"/>
                    </a:cubicBezTo>
                    <a:cubicBezTo>
                      <a:pt x="163" y="314"/>
                      <a:pt x="274" y="180"/>
                      <a:pt x="342" y="18"/>
                    </a:cubicBezTo>
                    <a:cubicBezTo>
                      <a:pt x="348" y="4"/>
                      <a:pt x="328" y="-8"/>
                      <a:pt x="321" y="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0" name="Google Shape;870;p39"/>
              <p:cNvSpPr/>
              <p:nvPr/>
            </p:nvSpPr>
            <p:spPr>
              <a:xfrm>
                <a:off x="2802930" y="1184455"/>
                <a:ext cx="590482" cy="476212"/>
              </a:xfrm>
              <a:custGeom>
                <a:avLst/>
                <a:gdLst/>
                <a:ahLst/>
                <a:cxnLst/>
                <a:rect l="l" t="t" r="r" b="b"/>
                <a:pathLst>
                  <a:path w="2346" h="1892" extrusionOk="0">
                    <a:moveTo>
                      <a:pt x="2288" y="1358"/>
                    </a:moveTo>
                    <a:lnTo>
                      <a:pt x="2208" y="1530"/>
                    </a:lnTo>
                    <a:cubicBezTo>
                      <a:pt x="2069" y="1830"/>
                      <a:pt x="1717" y="1969"/>
                      <a:pt x="1413" y="1849"/>
                    </a:cubicBezTo>
                    <a:cubicBezTo>
                      <a:pt x="1401" y="1844"/>
                      <a:pt x="1389" y="1840"/>
                      <a:pt x="1378" y="1834"/>
                    </a:cubicBezTo>
                    <a:lnTo>
                      <a:pt x="362" y="1364"/>
                    </a:lnTo>
                    <a:cubicBezTo>
                      <a:pt x="50" y="1220"/>
                      <a:pt x="-87" y="846"/>
                      <a:pt x="57" y="534"/>
                    </a:cubicBezTo>
                    <a:lnTo>
                      <a:pt x="137" y="362"/>
                    </a:lnTo>
                    <a:cubicBezTo>
                      <a:pt x="206" y="214"/>
                      <a:pt x="326" y="105"/>
                      <a:pt x="467" y="47"/>
                    </a:cubicBezTo>
                    <a:cubicBezTo>
                      <a:pt x="622" y="-17"/>
                      <a:pt x="804" y="-18"/>
                      <a:pt x="967" y="58"/>
                    </a:cubicBezTo>
                    <a:lnTo>
                      <a:pt x="1983" y="528"/>
                    </a:lnTo>
                    <a:cubicBezTo>
                      <a:pt x="2295" y="672"/>
                      <a:pt x="2433" y="1046"/>
                      <a:pt x="2288" y="1358"/>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1" name="Google Shape;871;p39"/>
              <p:cNvSpPr/>
              <p:nvPr/>
            </p:nvSpPr>
            <p:spPr>
              <a:xfrm>
                <a:off x="1758639" y="1313073"/>
                <a:ext cx="1590477" cy="2602552"/>
              </a:xfrm>
              <a:custGeom>
                <a:avLst/>
                <a:gdLst/>
                <a:ahLst/>
                <a:cxnLst/>
                <a:rect l="l" t="t" r="r" b="b"/>
                <a:pathLst>
                  <a:path w="6319" h="10340" extrusionOk="0">
                    <a:moveTo>
                      <a:pt x="6319" y="1105"/>
                    </a:moveTo>
                    <a:lnTo>
                      <a:pt x="6298" y="1144"/>
                    </a:lnTo>
                    <a:lnTo>
                      <a:pt x="6289" y="1161"/>
                    </a:lnTo>
                    <a:lnTo>
                      <a:pt x="6219" y="1289"/>
                    </a:lnTo>
                    <a:lnTo>
                      <a:pt x="2143" y="8710"/>
                    </a:lnTo>
                    <a:lnTo>
                      <a:pt x="2106" y="8779"/>
                    </a:lnTo>
                    <a:lnTo>
                      <a:pt x="1903" y="8929"/>
                    </a:lnTo>
                    <a:lnTo>
                      <a:pt x="1886" y="8942"/>
                    </a:lnTo>
                    <a:lnTo>
                      <a:pt x="677" y="9838"/>
                    </a:lnTo>
                    <a:lnTo>
                      <a:pt x="0" y="10340"/>
                    </a:lnTo>
                    <a:lnTo>
                      <a:pt x="0" y="7869"/>
                    </a:lnTo>
                    <a:lnTo>
                      <a:pt x="32" y="7808"/>
                    </a:lnTo>
                    <a:cubicBezTo>
                      <a:pt x="34" y="7808"/>
                      <a:pt x="34" y="7808"/>
                      <a:pt x="34" y="7808"/>
                    </a:cubicBezTo>
                    <a:lnTo>
                      <a:pt x="4111" y="197"/>
                    </a:lnTo>
                    <a:lnTo>
                      <a:pt x="4183" y="61"/>
                    </a:lnTo>
                    <a:lnTo>
                      <a:pt x="4206" y="23"/>
                    </a:lnTo>
                    <a:cubicBezTo>
                      <a:pt x="4206" y="23"/>
                      <a:pt x="4755" y="-102"/>
                      <a:pt x="5424" y="220"/>
                    </a:cubicBezTo>
                    <a:cubicBezTo>
                      <a:pt x="6257" y="622"/>
                      <a:pt x="6319" y="1105"/>
                      <a:pt x="6319" y="1105"/>
                    </a:cubicBezTo>
                    <a:close/>
                  </a:path>
                </a:pathLst>
              </a:custGeom>
              <a:solidFill>
                <a:schemeClr val="accen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2" name="Google Shape;872;p39"/>
              <p:cNvSpPr/>
              <p:nvPr/>
            </p:nvSpPr>
            <p:spPr>
              <a:xfrm>
                <a:off x="2107743" y="1468370"/>
                <a:ext cx="1236086" cy="2095382"/>
              </a:xfrm>
              <a:custGeom>
                <a:avLst/>
                <a:gdLst/>
                <a:ahLst/>
                <a:cxnLst/>
                <a:rect l="l" t="t" r="r" b="b"/>
                <a:pathLst>
                  <a:path w="4911" h="8325" extrusionOk="0">
                    <a:moveTo>
                      <a:pt x="4911" y="527"/>
                    </a:moveTo>
                    <a:lnTo>
                      <a:pt x="4832" y="672"/>
                    </a:lnTo>
                    <a:lnTo>
                      <a:pt x="756" y="8093"/>
                    </a:lnTo>
                    <a:lnTo>
                      <a:pt x="719" y="8162"/>
                    </a:lnTo>
                    <a:lnTo>
                      <a:pt x="499" y="8325"/>
                    </a:lnTo>
                    <a:lnTo>
                      <a:pt x="1" y="8036"/>
                    </a:lnTo>
                    <a:cubicBezTo>
                      <a:pt x="-79" y="8046"/>
                      <a:pt x="4417" y="0"/>
                      <a:pt x="4417" y="0"/>
                    </a:cubicBezTo>
                    <a:lnTo>
                      <a:pt x="4911" y="527"/>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3" name="Google Shape;873;p39"/>
              <p:cNvSpPr/>
              <p:nvPr/>
            </p:nvSpPr>
            <p:spPr>
              <a:xfrm>
                <a:off x="1758639" y="1328678"/>
                <a:ext cx="1262263" cy="2066436"/>
              </a:xfrm>
              <a:custGeom>
                <a:avLst/>
                <a:gdLst/>
                <a:ahLst/>
                <a:cxnLst/>
                <a:rect l="l" t="t" r="r" b="b"/>
                <a:pathLst>
                  <a:path w="5015" h="8210" extrusionOk="0">
                    <a:moveTo>
                      <a:pt x="5015" y="138"/>
                    </a:moveTo>
                    <a:lnTo>
                      <a:pt x="669" y="8210"/>
                    </a:lnTo>
                    <a:lnTo>
                      <a:pt x="0" y="8027"/>
                    </a:lnTo>
                    <a:lnTo>
                      <a:pt x="0" y="7807"/>
                    </a:lnTo>
                    <a:lnTo>
                      <a:pt x="32" y="7747"/>
                    </a:lnTo>
                    <a:cubicBezTo>
                      <a:pt x="34" y="7747"/>
                      <a:pt x="34" y="7746"/>
                      <a:pt x="34" y="7746"/>
                    </a:cubicBezTo>
                    <a:lnTo>
                      <a:pt x="4111" y="135"/>
                    </a:lnTo>
                    <a:lnTo>
                      <a:pt x="4184" y="0"/>
                    </a:lnTo>
                    <a:lnTo>
                      <a:pt x="5015" y="138"/>
                    </a:lnTo>
                    <a:close/>
                  </a:path>
                </a:pathLst>
              </a:custGeom>
              <a:solidFill>
                <a:schemeClr val="accen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4" name="Google Shape;874;p39"/>
              <p:cNvSpPr/>
              <p:nvPr/>
            </p:nvSpPr>
            <p:spPr>
              <a:xfrm>
                <a:off x="1758639" y="3255927"/>
                <a:ext cx="539388" cy="659699"/>
              </a:xfrm>
              <a:custGeom>
                <a:avLst/>
                <a:gdLst/>
                <a:ahLst/>
                <a:cxnLst/>
                <a:rect l="l" t="t" r="r" b="b"/>
                <a:pathLst>
                  <a:path w="2143" h="2621" extrusionOk="0">
                    <a:moveTo>
                      <a:pt x="2143" y="991"/>
                    </a:moveTo>
                    <a:lnTo>
                      <a:pt x="2105" y="1060"/>
                    </a:lnTo>
                    <a:lnTo>
                      <a:pt x="677" y="2119"/>
                    </a:lnTo>
                    <a:lnTo>
                      <a:pt x="6" y="2617"/>
                    </a:lnTo>
                    <a:lnTo>
                      <a:pt x="0" y="2621"/>
                    </a:lnTo>
                    <a:lnTo>
                      <a:pt x="0" y="150"/>
                    </a:lnTo>
                    <a:lnTo>
                      <a:pt x="33" y="89"/>
                    </a:lnTo>
                    <a:lnTo>
                      <a:pt x="33" y="89"/>
                    </a:lnTo>
                    <a:cubicBezTo>
                      <a:pt x="104" y="33"/>
                      <a:pt x="192" y="0"/>
                      <a:pt x="288" y="0"/>
                    </a:cubicBezTo>
                    <a:cubicBezTo>
                      <a:pt x="514" y="0"/>
                      <a:pt x="697" y="183"/>
                      <a:pt x="697" y="409"/>
                    </a:cubicBezTo>
                    <a:cubicBezTo>
                      <a:pt x="697" y="460"/>
                      <a:pt x="686" y="508"/>
                      <a:pt x="669" y="553"/>
                    </a:cubicBezTo>
                    <a:cubicBezTo>
                      <a:pt x="740" y="434"/>
                      <a:pt x="870" y="353"/>
                      <a:pt x="1018" y="353"/>
                    </a:cubicBezTo>
                    <a:cubicBezTo>
                      <a:pt x="1099" y="353"/>
                      <a:pt x="1174" y="377"/>
                      <a:pt x="1238" y="417"/>
                    </a:cubicBezTo>
                    <a:cubicBezTo>
                      <a:pt x="1352" y="490"/>
                      <a:pt x="1427" y="617"/>
                      <a:pt x="1427" y="762"/>
                    </a:cubicBezTo>
                    <a:cubicBezTo>
                      <a:pt x="1427" y="823"/>
                      <a:pt x="1412" y="882"/>
                      <a:pt x="1388" y="934"/>
                    </a:cubicBezTo>
                    <a:lnTo>
                      <a:pt x="1390" y="935"/>
                    </a:lnTo>
                    <a:cubicBezTo>
                      <a:pt x="1456" y="800"/>
                      <a:pt x="1594" y="707"/>
                      <a:pt x="1754" y="707"/>
                    </a:cubicBezTo>
                    <a:cubicBezTo>
                      <a:pt x="1937" y="707"/>
                      <a:pt x="2090" y="826"/>
                      <a:pt x="2143" y="991"/>
                    </a:cubicBezTo>
                    <a:close/>
                  </a:path>
                </a:pathLst>
              </a:custGeom>
              <a:solidFill>
                <a:schemeClr val="lt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5" name="Google Shape;875;p39"/>
              <p:cNvSpPr/>
              <p:nvPr/>
            </p:nvSpPr>
            <p:spPr>
              <a:xfrm>
                <a:off x="1758639" y="3712507"/>
                <a:ext cx="170399" cy="203120"/>
              </a:xfrm>
              <a:custGeom>
                <a:avLst/>
                <a:gdLst/>
                <a:ahLst/>
                <a:cxnLst/>
                <a:rect l="l" t="t" r="r" b="b"/>
                <a:pathLst>
                  <a:path w="677" h="807" extrusionOk="0">
                    <a:moveTo>
                      <a:pt x="677" y="305"/>
                    </a:moveTo>
                    <a:lnTo>
                      <a:pt x="0" y="807"/>
                    </a:lnTo>
                    <a:lnTo>
                      <a:pt x="0" y="15"/>
                    </a:lnTo>
                    <a:cubicBezTo>
                      <a:pt x="185" y="-26"/>
                      <a:pt x="441" y="1"/>
                      <a:pt x="677" y="305"/>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6" name="Google Shape;876;p39"/>
              <p:cNvSpPr/>
              <p:nvPr/>
            </p:nvSpPr>
            <p:spPr>
              <a:xfrm>
                <a:off x="2793366" y="1314079"/>
                <a:ext cx="555748" cy="323431"/>
              </a:xfrm>
              <a:custGeom>
                <a:avLst/>
                <a:gdLst/>
                <a:ahLst/>
                <a:cxnLst/>
                <a:rect l="l" t="t" r="r" b="b"/>
                <a:pathLst>
                  <a:path w="2208" h="1285" extrusionOk="0">
                    <a:moveTo>
                      <a:pt x="2208" y="1100"/>
                    </a:moveTo>
                    <a:lnTo>
                      <a:pt x="2108" y="1285"/>
                    </a:lnTo>
                    <a:cubicBezTo>
                      <a:pt x="1893" y="1003"/>
                      <a:pt x="1666" y="792"/>
                      <a:pt x="1440" y="635"/>
                    </a:cubicBezTo>
                    <a:cubicBezTo>
                      <a:pt x="874" y="240"/>
                      <a:pt x="319" y="184"/>
                      <a:pt x="0" y="193"/>
                    </a:cubicBezTo>
                    <a:lnTo>
                      <a:pt x="95" y="19"/>
                    </a:lnTo>
                    <a:cubicBezTo>
                      <a:pt x="95" y="19"/>
                      <a:pt x="715" y="-96"/>
                      <a:pt x="1337" y="228"/>
                    </a:cubicBezTo>
                    <a:cubicBezTo>
                      <a:pt x="1421" y="272"/>
                      <a:pt x="1496" y="315"/>
                      <a:pt x="1564" y="358"/>
                    </a:cubicBezTo>
                    <a:cubicBezTo>
                      <a:pt x="2167" y="742"/>
                      <a:pt x="2208" y="1100"/>
                      <a:pt x="2208" y="110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7" name="Google Shape;877;p39"/>
              <p:cNvSpPr/>
              <p:nvPr/>
            </p:nvSpPr>
            <p:spPr>
              <a:xfrm>
                <a:off x="3016369" y="3796322"/>
                <a:ext cx="44047" cy="153787"/>
              </a:xfrm>
              <a:custGeom>
                <a:avLst/>
                <a:gdLst/>
                <a:ahLst/>
                <a:cxnLst/>
                <a:rect l="l" t="t" r="r" b="b"/>
                <a:pathLst>
                  <a:path w="175" h="611" extrusionOk="0">
                    <a:moveTo>
                      <a:pt x="36" y="4"/>
                    </a:moveTo>
                    <a:cubicBezTo>
                      <a:pt x="10" y="-14"/>
                      <a:pt x="-16" y="30"/>
                      <a:pt x="11" y="48"/>
                    </a:cubicBezTo>
                    <a:cubicBezTo>
                      <a:pt x="173" y="156"/>
                      <a:pt x="138" y="425"/>
                      <a:pt x="65" y="573"/>
                    </a:cubicBezTo>
                    <a:cubicBezTo>
                      <a:pt x="51" y="602"/>
                      <a:pt x="94" y="627"/>
                      <a:pt x="109" y="598"/>
                    </a:cubicBezTo>
                    <a:cubicBezTo>
                      <a:pt x="194" y="423"/>
                      <a:pt x="223" y="129"/>
                      <a:pt x="36" y="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8" name="Google Shape;878;p39"/>
              <p:cNvSpPr/>
              <p:nvPr/>
            </p:nvSpPr>
            <p:spPr>
              <a:xfrm>
                <a:off x="2923996" y="3833322"/>
                <a:ext cx="70224" cy="118550"/>
              </a:xfrm>
              <a:custGeom>
                <a:avLst/>
                <a:gdLst/>
                <a:ahLst/>
                <a:cxnLst/>
                <a:rect l="l" t="t" r="r" b="b"/>
                <a:pathLst>
                  <a:path w="279" h="471" extrusionOk="0">
                    <a:moveTo>
                      <a:pt x="43" y="7"/>
                    </a:moveTo>
                    <a:cubicBezTo>
                      <a:pt x="19" y="-14"/>
                      <a:pt x="-17" y="22"/>
                      <a:pt x="8" y="42"/>
                    </a:cubicBezTo>
                    <a:cubicBezTo>
                      <a:pt x="132" y="145"/>
                      <a:pt x="211" y="286"/>
                      <a:pt x="229" y="447"/>
                    </a:cubicBezTo>
                    <a:cubicBezTo>
                      <a:pt x="233" y="479"/>
                      <a:pt x="283" y="480"/>
                      <a:pt x="279" y="447"/>
                    </a:cubicBezTo>
                    <a:cubicBezTo>
                      <a:pt x="260" y="273"/>
                      <a:pt x="179" y="119"/>
                      <a:pt x="43" y="7"/>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79" name="Google Shape;879;p39"/>
              <p:cNvSpPr/>
              <p:nvPr/>
            </p:nvSpPr>
            <p:spPr>
              <a:xfrm>
                <a:off x="2831624" y="3912606"/>
                <a:ext cx="78026" cy="82557"/>
              </a:xfrm>
              <a:custGeom>
                <a:avLst/>
                <a:gdLst/>
                <a:ahLst/>
                <a:cxnLst/>
                <a:rect l="l" t="t" r="r" b="b"/>
                <a:pathLst>
                  <a:path w="310" h="328" extrusionOk="0">
                    <a:moveTo>
                      <a:pt x="297" y="282"/>
                    </a:moveTo>
                    <a:cubicBezTo>
                      <a:pt x="184" y="227"/>
                      <a:pt x="97" y="135"/>
                      <a:pt x="51" y="17"/>
                    </a:cubicBezTo>
                    <a:cubicBezTo>
                      <a:pt x="39" y="-13"/>
                      <a:pt x="-10" y="0"/>
                      <a:pt x="2" y="30"/>
                    </a:cubicBezTo>
                    <a:cubicBezTo>
                      <a:pt x="53" y="160"/>
                      <a:pt x="146" y="264"/>
                      <a:pt x="272" y="326"/>
                    </a:cubicBezTo>
                    <a:cubicBezTo>
                      <a:pt x="301" y="340"/>
                      <a:pt x="326" y="296"/>
                      <a:pt x="297" y="282"/>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0" name="Google Shape;880;p39"/>
              <p:cNvSpPr/>
              <p:nvPr/>
            </p:nvSpPr>
            <p:spPr>
              <a:xfrm>
                <a:off x="2707034" y="2792048"/>
                <a:ext cx="166120" cy="153787"/>
              </a:xfrm>
              <a:custGeom>
                <a:avLst/>
                <a:gdLst/>
                <a:ahLst/>
                <a:cxnLst/>
                <a:rect l="l" t="t" r="r" b="b"/>
                <a:pathLst>
                  <a:path w="660" h="611" extrusionOk="0">
                    <a:moveTo>
                      <a:pt x="635" y="560"/>
                    </a:moveTo>
                    <a:cubicBezTo>
                      <a:pt x="331" y="546"/>
                      <a:pt x="90" y="327"/>
                      <a:pt x="51" y="24"/>
                    </a:cubicBezTo>
                    <a:cubicBezTo>
                      <a:pt x="47" y="-8"/>
                      <a:pt x="-4" y="-8"/>
                      <a:pt x="0" y="24"/>
                    </a:cubicBezTo>
                    <a:cubicBezTo>
                      <a:pt x="43" y="355"/>
                      <a:pt x="300" y="595"/>
                      <a:pt x="635" y="611"/>
                    </a:cubicBezTo>
                    <a:cubicBezTo>
                      <a:pt x="668" y="612"/>
                      <a:pt x="668" y="562"/>
                      <a:pt x="635" y="560"/>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1" name="Google Shape;881;p39"/>
              <p:cNvSpPr/>
              <p:nvPr/>
            </p:nvSpPr>
            <p:spPr>
              <a:xfrm>
                <a:off x="2817529" y="2968237"/>
                <a:ext cx="12837" cy="41782"/>
              </a:xfrm>
              <a:custGeom>
                <a:avLst/>
                <a:gdLst/>
                <a:ahLst/>
                <a:cxnLst/>
                <a:rect l="l" t="t" r="r" b="b"/>
                <a:pathLst>
                  <a:path w="51" h="166" extrusionOk="0">
                    <a:moveTo>
                      <a:pt x="0" y="25"/>
                    </a:moveTo>
                    <a:lnTo>
                      <a:pt x="0" y="142"/>
                    </a:lnTo>
                    <a:cubicBezTo>
                      <a:pt x="0" y="174"/>
                      <a:pt x="51" y="174"/>
                      <a:pt x="51" y="142"/>
                    </a:cubicBezTo>
                    <a:lnTo>
                      <a:pt x="51" y="25"/>
                    </a:lnTo>
                    <a:cubicBezTo>
                      <a:pt x="51" y="-8"/>
                      <a:pt x="0" y="-8"/>
                      <a:pt x="0" y="25"/>
                    </a:cubicBezTo>
                    <a:close/>
                  </a:path>
                </a:pathLst>
              </a:custGeom>
              <a:solidFill>
                <a:schemeClr val="accent5"/>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2" name="Google Shape;882;p39"/>
              <p:cNvSpPr/>
              <p:nvPr/>
            </p:nvSpPr>
            <p:spPr>
              <a:xfrm>
                <a:off x="2819290" y="3050038"/>
                <a:ext cx="15605" cy="43795"/>
              </a:xfrm>
              <a:custGeom>
                <a:avLst/>
                <a:gdLst/>
                <a:ahLst/>
                <a:cxnLst/>
                <a:rect l="l" t="t" r="r" b="b"/>
                <a:pathLst>
                  <a:path w="62" h="174" extrusionOk="0">
                    <a:moveTo>
                      <a:pt x="12" y="24"/>
                    </a:moveTo>
                    <a:cubicBezTo>
                      <a:pt x="8" y="66"/>
                      <a:pt x="4" y="108"/>
                      <a:pt x="0" y="150"/>
                    </a:cubicBezTo>
                    <a:cubicBezTo>
                      <a:pt x="-3" y="182"/>
                      <a:pt x="48" y="182"/>
                      <a:pt x="51" y="150"/>
                    </a:cubicBezTo>
                    <a:cubicBezTo>
                      <a:pt x="54" y="108"/>
                      <a:pt x="58" y="66"/>
                      <a:pt x="62" y="24"/>
                    </a:cubicBezTo>
                    <a:cubicBezTo>
                      <a:pt x="65" y="-8"/>
                      <a:pt x="15" y="-8"/>
                      <a:pt x="12" y="24"/>
                    </a:cubicBezTo>
                    <a:close/>
                  </a:path>
                </a:pathLst>
              </a:custGeom>
              <a:solidFill>
                <a:schemeClr val="accent5"/>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3" name="Google Shape;883;p39"/>
              <p:cNvSpPr/>
              <p:nvPr/>
            </p:nvSpPr>
            <p:spPr>
              <a:xfrm>
                <a:off x="2821807" y="3133602"/>
                <a:ext cx="14598" cy="35238"/>
              </a:xfrm>
              <a:custGeom>
                <a:avLst/>
                <a:gdLst/>
                <a:ahLst/>
                <a:cxnLst/>
                <a:rect l="l" t="t" r="r" b="b"/>
                <a:pathLst>
                  <a:path w="58" h="140" extrusionOk="0">
                    <a:moveTo>
                      <a:pt x="57" y="109"/>
                    </a:moveTo>
                    <a:cubicBezTo>
                      <a:pt x="50" y="83"/>
                      <a:pt x="48" y="58"/>
                      <a:pt x="51" y="32"/>
                    </a:cubicBezTo>
                    <a:cubicBezTo>
                      <a:pt x="56" y="0"/>
                      <a:pt x="7" y="-14"/>
                      <a:pt x="3" y="18"/>
                    </a:cubicBezTo>
                    <a:cubicBezTo>
                      <a:pt x="-2" y="54"/>
                      <a:pt x="-1" y="87"/>
                      <a:pt x="9" y="122"/>
                    </a:cubicBezTo>
                    <a:cubicBezTo>
                      <a:pt x="17" y="153"/>
                      <a:pt x="66" y="140"/>
                      <a:pt x="57" y="109"/>
                    </a:cubicBezTo>
                    <a:close/>
                  </a:path>
                </a:pathLst>
              </a:custGeom>
              <a:solidFill>
                <a:schemeClr val="accent5"/>
              </a:solidFill>
              <a:ln>
                <a:noFill/>
              </a:ln>
            </p:spPr>
            <p:txBody>
              <a:bodyPr spcFirstLastPara="1" wrap="square" lIns="90000" tIns="5400" rIns="90000" bIns="5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4" name="Google Shape;884;p39"/>
              <p:cNvSpPr/>
              <p:nvPr/>
            </p:nvSpPr>
            <p:spPr>
              <a:xfrm>
                <a:off x="2826338" y="3217417"/>
                <a:ext cx="18122" cy="43795"/>
              </a:xfrm>
              <a:custGeom>
                <a:avLst/>
                <a:gdLst/>
                <a:ahLst/>
                <a:cxnLst/>
                <a:rect l="l" t="t" r="r" b="b"/>
                <a:pathLst>
                  <a:path w="72" h="174" extrusionOk="0">
                    <a:moveTo>
                      <a:pt x="71" y="143"/>
                    </a:moveTo>
                    <a:cubicBezTo>
                      <a:pt x="58" y="104"/>
                      <a:pt x="51" y="66"/>
                      <a:pt x="51" y="25"/>
                    </a:cubicBezTo>
                    <a:cubicBezTo>
                      <a:pt x="50" y="-8"/>
                      <a:pt x="0" y="-8"/>
                      <a:pt x="0" y="25"/>
                    </a:cubicBezTo>
                    <a:cubicBezTo>
                      <a:pt x="1" y="70"/>
                      <a:pt x="8" y="114"/>
                      <a:pt x="22" y="156"/>
                    </a:cubicBezTo>
                    <a:cubicBezTo>
                      <a:pt x="33" y="187"/>
                      <a:pt x="81" y="174"/>
                      <a:pt x="71" y="143"/>
                    </a:cubicBezTo>
                    <a:close/>
                  </a:path>
                </a:pathLst>
              </a:custGeom>
              <a:solidFill>
                <a:schemeClr val="accent5"/>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5" name="Google Shape;885;p39"/>
              <p:cNvSpPr/>
              <p:nvPr/>
            </p:nvSpPr>
            <p:spPr>
              <a:xfrm>
                <a:off x="2831372" y="3303498"/>
                <a:ext cx="17871" cy="48829"/>
              </a:xfrm>
              <a:custGeom>
                <a:avLst/>
                <a:gdLst/>
                <a:ahLst/>
                <a:cxnLst/>
                <a:rect l="l" t="t" r="r" b="b"/>
                <a:pathLst>
                  <a:path w="71" h="194" extrusionOk="0">
                    <a:moveTo>
                      <a:pt x="70" y="164"/>
                    </a:moveTo>
                    <a:cubicBezTo>
                      <a:pt x="56" y="118"/>
                      <a:pt x="49" y="72"/>
                      <a:pt x="50" y="25"/>
                    </a:cubicBezTo>
                    <a:cubicBezTo>
                      <a:pt x="51" y="-8"/>
                      <a:pt x="1" y="-8"/>
                      <a:pt x="0" y="25"/>
                    </a:cubicBezTo>
                    <a:cubicBezTo>
                      <a:pt x="-1" y="77"/>
                      <a:pt x="6" y="127"/>
                      <a:pt x="22" y="177"/>
                    </a:cubicBezTo>
                    <a:cubicBezTo>
                      <a:pt x="32" y="208"/>
                      <a:pt x="80" y="194"/>
                      <a:pt x="70" y="164"/>
                    </a:cubicBezTo>
                    <a:close/>
                  </a:path>
                </a:pathLst>
              </a:custGeom>
              <a:solidFill>
                <a:schemeClr val="accent5"/>
              </a:solidFill>
              <a:ln>
                <a:noFill/>
              </a:ln>
            </p:spPr>
            <p:txBody>
              <a:bodyPr spcFirstLastPara="1" wrap="square" lIns="90000" tIns="24825" rIns="90000" bIns="24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6" name="Google Shape;886;p39"/>
              <p:cNvSpPr/>
              <p:nvPr/>
            </p:nvSpPr>
            <p:spPr>
              <a:xfrm>
                <a:off x="2851004" y="3394109"/>
                <a:ext cx="22653" cy="39517"/>
              </a:xfrm>
              <a:custGeom>
                <a:avLst/>
                <a:gdLst/>
                <a:ahLst/>
                <a:cxnLst/>
                <a:rect l="l" t="t" r="r" b="b"/>
                <a:pathLst>
                  <a:path w="90" h="157" extrusionOk="0">
                    <a:moveTo>
                      <a:pt x="86" y="119"/>
                    </a:moveTo>
                    <a:cubicBezTo>
                      <a:pt x="68" y="87"/>
                      <a:pt x="56" y="54"/>
                      <a:pt x="49" y="18"/>
                    </a:cubicBezTo>
                    <a:cubicBezTo>
                      <a:pt x="43" y="-14"/>
                      <a:pt x="-5" y="0"/>
                      <a:pt x="1" y="31"/>
                    </a:cubicBezTo>
                    <a:cubicBezTo>
                      <a:pt x="8" y="72"/>
                      <a:pt x="23" y="109"/>
                      <a:pt x="43" y="144"/>
                    </a:cubicBezTo>
                    <a:cubicBezTo>
                      <a:pt x="59" y="173"/>
                      <a:pt x="102" y="147"/>
                      <a:pt x="86" y="119"/>
                    </a:cubicBezTo>
                    <a:close/>
                  </a:path>
                </a:pathLst>
              </a:custGeom>
              <a:solidFill>
                <a:schemeClr val="accent5"/>
              </a:solidFill>
              <a:ln>
                <a:noFill/>
              </a:ln>
            </p:spPr>
            <p:txBody>
              <a:bodyPr spcFirstLastPara="1" wrap="square" lIns="90000" tIns="11500" rIns="90000" bIns="11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7" name="Google Shape;887;p39"/>
              <p:cNvSpPr/>
              <p:nvPr/>
            </p:nvSpPr>
            <p:spPr>
              <a:xfrm>
                <a:off x="2880956" y="3466346"/>
                <a:ext cx="34734" cy="58394"/>
              </a:xfrm>
              <a:custGeom>
                <a:avLst/>
                <a:gdLst/>
                <a:ahLst/>
                <a:cxnLst/>
                <a:rect l="l" t="t" r="r" b="b"/>
                <a:pathLst>
                  <a:path w="138" h="232" extrusionOk="0">
                    <a:moveTo>
                      <a:pt x="135" y="194"/>
                    </a:moveTo>
                    <a:cubicBezTo>
                      <a:pt x="105" y="133"/>
                      <a:pt x="76" y="73"/>
                      <a:pt x="46" y="13"/>
                    </a:cubicBezTo>
                    <a:cubicBezTo>
                      <a:pt x="32" y="-16"/>
                      <a:pt x="-11" y="9"/>
                      <a:pt x="3" y="38"/>
                    </a:cubicBezTo>
                    <a:cubicBezTo>
                      <a:pt x="32" y="99"/>
                      <a:pt x="62" y="159"/>
                      <a:pt x="92" y="219"/>
                    </a:cubicBezTo>
                    <a:cubicBezTo>
                      <a:pt x="106" y="248"/>
                      <a:pt x="149" y="223"/>
                      <a:pt x="135" y="194"/>
                    </a:cubicBezTo>
                    <a:close/>
                  </a:path>
                </a:pathLst>
              </a:custGeom>
              <a:solidFill>
                <a:schemeClr val="accent5"/>
              </a:solidFill>
              <a:ln>
                <a:noFill/>
              </a:ln>
            </p:spPr>
            <p:txBody>
              <a:bodyPr spcFirstLastPara="1" wrap="square" lIns="90000" tIns="38500" rIns="90000" bIns="38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8" name="Google Shape;888;p39"/>
              <p:cNvSpPr/>
              <p:nvPr/>
            </p:nvSpPr>
            <p:spPr>
              <a:xfrm>
                <a:off x="2923745" y="3564005"/>
                <a:ext cx="29197" cy="39265"/>
              </a:xfrm>
              <a:custGeom>
                <a:avLst/>
                <a:gdLst/>
                <a:ahLst/>
                <a:cxnLst/>
                <a:rect l="l" t="t" r="r" b="b"/>
                <a:pathLst>
                  <a:path w="116" h="156" extrusionOk="0">
                    <a:moveTo>
                      <a:pt x="115" y="125"/>
                    </a:moveTo>
                    <a:cubicBezTo>
                      <a:pt x="103" y="79"/>
                      <a:pt x="79" y="39"/>
                      <a:pt x="44" y="7"/>
                    </a:cubicBezTo>
                    <a:cubicBezTo>
                      <a:pt x="20" y="-15"/>
                      <a:pt x="-16" y="21"/>
                      <a:pt x="8" y="42"/>
                    </a:cubicBezTo>
                    <a:cubicBezTo>
                      <a:pt x="38" y="69"/>
                      <a:pt x="57" y="100"/>
                      <a:pt x="66" y="139"/>
                    </a:cubicBezTo>
                    <a:cubicBezTo>
                      <a:pt x="74" y="170"/>
                      <a:pt x="123" y="157"/>
                      <a:pt x="115" y="125"/>
                    </a:cubicBezTo>
                    <a:close/>
                  </a:path>
                </a:pathLst>
              </a:custGeom>
              <a:solidFill>
                <a:schemeClr val="accent5"/>
              </a:solidFill>
              <a:ln>
                <a:noFill/>
              </a:ln>
            </p:spPr>
            <p:txBody>
              <a:bodyPr spcFirstLastPara="1" wrap="square" lIns="90000" tIns="11150" rIns="90000" bIns="111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89" name="Google Shape;889;p39"/>
              <p:cNvSpPr/>
              <p:nvPr/>
            </p:nvSpPr>
            <p:spPr>
              <a:xfrm>
                <a:off x="2960493" y="3626930"/>
                <a:ext cx="33476" cy="48578"/>
              </a:xfrm>
              <a:custGeom>
                <a:avLst/>
                <a:gdLst/>
                <a:ahLst/>
                <a:cxnLst/>
                <a:rect l="l" t="t" r="r" b="b"/>
                <a:pathLst>
                  <a:path w="133" h="193" extrusionOk="0">
                    <a:moveTo>
                      <a:pt x="131" y="163"/>
                    </a:moveTo>
                    <a:cubicBezTo>
                      <a:pt x="110" y="106"/>
                      <a:pt x="80" y="55"/>
                      <a:pt x="41" y="9"/>
                    </a:cubicBezTo>
                    <a:cubicBezTo>
                      <a:pt x="20" y="-16"/>
                      <a:pt x="-15" y="20"/>
                      <a:pt x="6" y="45"/>
                    </a:cubicBezTo>
                    <a:cubicBezTo>
                      <a:pt x="39" y="84"/>
                      <a:pt x="65" y="128"/>
                      <a:pt x="83" y="176"/>
                    </a:cubicBezTo>
                    <a:cubicBezTo>
                      <a:pt x="94" y="206"/>
                      <a:pt x="142" y="193"/>
                      <a:pt x="131" y="163"/>
                    </a:cubicBezTo>
                    <a:close/>
                  </a:path>
                </a:pathLst>
              </a:custGeom>
              <a:solidFill>
                <a:schemeClr val="accent5"/>
              </a:solidFill>
              <a:ln>
                <a:noFill/>
              </a:ln>
            </p:spPr>
            <p:txBody>
              <a:bodyPr spcFirstLastPara="1" wrap="square" lIns="90000" tIns="24475" rIns="90000" bIns="244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0" name="Google Shape;890;p39"/>
              <p:cNvSpPr/>
              <p:nvPr/>
            </p:nvSpPr>
            <p:spPr>
              <a:xfrm>
                <a:off x="3004791" y="3702439"/>
                <a:ext cx="29700" cy="45809"/>
              </a:xfrm>
              <a:custGeom>
                <a:avLst/>
                <a:gdLst/>
                <a:ahLst/>
                <a:cxnLst/>
                <a:rect l="l" t="t" r="r" b="b"/>
                <a:pathLst>
                  <a:path w="118" h="182" extrusionOk="0">
                    <a:moveTo>
                      <a:pt x="116" y="151"/>
                    </a:moveTo>
                    <a:cubicBezTo>
                      <a:pt x="100" y="101"/>
                      <a:pt x="77" y="55"/>
                      <a:pt x="48" y="12"/>
                    </a:cubicBezTo>
                    <a:cubicBezTo>
                      <a:pt x="30" y="-15"/>
                      <a:pt x="-14" y="10"/>
                      <a:pt x="4" y="37"/>
                    </a:cubicBezTo>
                    <a:cubicBezTo>
                      <a:pt x="31" y="77"/>
                      <a:pt x="53" y="119"/>
                      <a:pt x="68" y="164"/>
                    </a:cubicBezTo>
                    <a:cubicBezTo>
                      <a:pt x="78" y="195"/>
                      <a:pt x="127" y="182"/>
                      <a:pt x="116" y="151"/>
                    </a:cubicBezTo>
                    <a:close/>
                  </a:path>
                </a:pathLst>
              </a:custGeom>
              <a:solidFill>
                <a:schemeClr val="accent5"/>
              </a:solidFill>
              <a:ln>
                <a:noFill/>
              </a:ln>
            </p:spPr>
            <p:txBody>
              <a:bodyPr spcFirstLastPara="1" wrap="square" lIns="90000" tIns="20500" rIns="90000" bIns="205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1" name="Google Shape;891;p39"/>
              <p:cNvSpPr/>
              <p:nvPr/>
            </p:nvSpPr>
            <p:spPr>
              <a:xfrm>
                <a:off x="2203388" y="4038959"/>
                <a:ext cx="41278" cy="121822"/>
              </a:xfrm>
              <a:custGeom>
                <a:avLst/>
                <a:gdLst/>
                <a:ahLst/>
                <a:cxnLst/>
                <a:rect l="l" t="t" r="r" b="b"/>
                <a:pathLst>
                  <a:path w="164" h="484" extrusionOk="0">
                    <a:moveTo>
                      <a:pt x="163" y="454"/>
                    </a:moveTo>
                    <a:cubicBezTo>
                      <a:pt x="117" y="311"/>
                      <a:pt x="79" y="166"/>
                      <a:pt x="49" y="19"/>
                    </a:cubicBezTo>
                    <a:cubicBezTo>
                      <a:pt x="43" y="-13"/>
                      <a:pt x="-6" y="0"/>
                      <a:pt x="1" y="32"/>
                    </a:cubicBezTo>
                    <a:cubicBezTo>
                      <a:pt x="30" y="179"/>
                      <a:pt x="68" y="324"/>
                      <a:pt x="114" y="467"/>
                    </a:cubicBezTo>
                    <a:cubicBezTo>
                      <a:pt x="124" y="498"/>
                      <a:pt x="173" y="485"/>
                      <a:pt x="163" y="45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2" name="Google Shape;892;p39"/>
              <p:cNvSpPr/>
              <p:nvPr/>
            </p:nvSpPr>
            <p:spPr>
              <a:xfrm>
                <a:off x="2314638" y="4030653"/>
                <a:ext cx="27435" cy="129624"/>
              </a:xfrm>
              <a:custGeom>
                <a:avLst/>
                <a:gdLst/>
                <a:ahLst/>
                <a:cxnLst/>
                <a:rect l="l" t="t" r="r" b="b"/>
                <a:pathLst>
                  <a:path w="109" h="515" extrusionOk="0">
                    <a:moveTo>
                      <a:pt x="102" y="24"/>
                    </a:moveTo>
                    <a:cubicBezTo>
                      <a:pt x="98" y="-8"/>
                      <a:pt x="48" y="-8"/>
                      <a:pt x="52" y="24"/>
                    </a:cubicBezTo>
                    <a:cubicBezTo>
                      <a:pt x="69" y="182"/>
                      <a:pt x="53" y="335"/>
                      <a:pt x="2" y="485"/>
                    </a:cubicBezTo>
                    <a:cubicBezTo>
                      <a:pt x="-9" y="516"/>
                      <a:pt x="40" y="529"/>
                      <a:pt x="50" y="498"/>
                    </a:cubicBezTo>
                    <a:cubicBezTo>
                      <a:pt x="103" y="344"/>
                      <a:pt x="120" y="186"/>
                      <a:pt x="102" y="24"/>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3" name="Google Shape;893;p39"/>
              <p:cNvSpPr/>
              <p:nvPr/>
            </p:nvSpPr>
            <p:spPr>
              <a:xfrm>
                <a:off x="2374542" y="4032666"/>
                <a:ext cx="40775" cy="115026"/>
              </a:xfrm>
              <a:custGeom>
                <a:avLst/>
                <a:gdLst/>
                <a:ahLst/>
                <a:cxnLst/>
                <a:rect l="l" t="t" r="r" b="b"/>
                <a:pathLst>
                  <a:path w="162" h="457" extrusionOk="0">
                    <a:moveTo>
                      <a:pt x="112" y="25"/>
                    </a:moveTo>
                    <a:cubicBezTo>
                      <a:pt x="113" y="166"/>
                      <a:pt x="77" y="298"/>
                      <a:pt x="4" y="419"/>
                    </a:cubicBezTo>
                    <a:cubicBezTo>
                      <a:pt x="-13" y="447"/>
                      <a:pt x="31" y="473"/>
                      <a:pt x="48" y="445"/>
                    </a:cubicBezTo>
                    <a:cubicBezTo>
                      <a:pt x="125" y="316"/>
                      <a:pt x="163" y="175"/>
                      <a:pt x="162" y="25"/>
                    </a:cubicBezTo>
                    <a:cubicBezTo>
                      <a:pt x="162" y="-8"/>
                      <a:pt x="112" y="-8"/>
                      <a:pt x="112" y="25"/>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4" name="Google Shape;894;p39"/>
              <p:cNvSpPr/>
              <p:nvPr/>
            </p:nvSpPr>
            <p:spPr>
              <a:xfrm>
                <a:off x="2296767" y="3541352"/>
                <a:ext cx="12585" cy="50843"/>
              </a:xfrm>
              <a:custGeom>
                <a:avLst/>
                <a:gdLst/>
                <a:ahLst/>
                <a:cxnLst/>
                <a:rect l="l" t="t" r="r" b="b"/>
                <a:pathLst>
                  <a:path w="50" h="202" extrusionOk="0">
                    <a:moveTo>
                      <a:pt x="0" y="24"/>
                    </a:moveTo>
                    <a:lnTo>
                      <a:pt x="0" y="177"/>
                    </a:lnTo>
                    <a:cubicBezTo>
                      <a:pt x="0" y="210"/>
                      <a:pt x="50" y="210"/>
                      <a:pt x="50" y="177"/>
                    </a:cubicBezTo>
                    <a:lnTo>
                      <a:pt x="50" y="24"/>
                    </a:lnTo>
                    <a:cubicBezTo>
                      <a:pt x="50" y="-8"/>
                      <a:pt x="0" y="-8"/>
                      <a:pt x="0" y="24"/>
                    </a:cubicBezTo>
                    <a:close/>
                  </a:path>
                </a:pathLst>
              </a:custGeom>
              <a:solidFill>
                <a:schemeClr val="accent5"/>
              </a:solidFill>
              <a:ln>
                <a:noFill/>
              </a:ln>
            </p:spPr>
            <p:txBody>
              <a:bodyPr spcFirstLastPara="1" wrap="square" lIns="90000" tIns="27700" rIns="90000" bIns="27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5" name="Google Shape;895;p39"/>
              <p:cNvSpPr/>
              <p:nvPr/>
            </p:nvSpPr>
            <p:spPr>
              <a:xfrm>
                <a:off x="2301298" y="3622902"/>
                <a:ext cx="12585" cy="43795"/>
              </a:xfrm>
              <a:custGeom>
                <a:avLst/>
                <a:gdLst/>
                <a:ahLst/>
                <a:cxnLst/>
                <a:rect l="l" t="t" r="r" b="b"/>
                <a:pathLst>
                  <a:path w="50" h="174" extrusionOk="0">
                    <a:moveTo>
                      <a:pt x="0" y="24"/>
                    </a:moveTo>
                    <a:lnTo>
                      <a:pt x="0" y="150"/>
                    </a:lnTo>
                    <a:cubicBezTo>
                      <a:pt x="0" y="182"/>
                      <a:pt x="50" y="183"/>
                      <a:pt x="50" y="150"/>
                    </a:cubicBezTo>
                    <a:lnTo>
                      <a:pt x="50" y="24"/>
                    </a:lnTo>
                    <a:cubicBezTo>
                      <a:pt x="50" y="-8"/>
                      <a:pt x="0" y="-8"/>
                      <a:pt x="0" y="24"/>
                    </a:cubicBezTo>
                    <a:close/>
                  </a:path>
                </a:pathLst>
              </a:custGeom>
              <a:solidFill>
                <a:schemeClr val="accent5"/>
              </a:solidFill>
              <a:ln>
                <a:noFill/>
              </a:ln>
            </p:spPr>
            <p:txBody>
              <a:bodyPr spcFirstLastPara="1" wrap="square" lIns="90000" tIns="17625" rIns="90000" bIns="176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6" name="Google Shape;896;p39"/>
              <p:cNvSpPr/>
              <p:nvPr/>
            </p:nvSpPr>
            <p:spPr>
              <a:xfrm>
                <a:off x="2315645" y="3697405"/>
                <a:ext cx="16864" cy="41782"/>
              </a:xfrm>
              <a:custGeom>
                <a:avLst/>
                <a:gdLst/>
                <a:ahLst/>
                <a:cxnLst/>
                <a:rect l="l" t="t" r="r" b="b"/>
                <a:pathLst>
                  <a:path w="67" h="166" extrusionOk="0">
                    <a:moveTo>
                      <a:pt x="48" y="18"/>
                    </a:moveTo>
                    <a:cubicBezTo>
                      <a:pt x="44" y="-14"/>
                      <a:pt x="-5" y="0"/>
                      <a:pt x="0" y="31"/>
                    </a:cubicBezTo>
                    <a:cubicBezTo>
                      <a:pt x="6" y="70"/>
                      <a:pt x="12" y="109"/>
                      <a:pt x="18" y="148"/>
                    </a:cubicBezTo>
                    <a:cubicBezTo>
                      <a:pt x="23" y="180"/>
                      <a:pt x="71" y="167"/>
                      <a:pt x="67" y="135"/>
                    </a:cubicBezTo>
                    <a:cubicBezTo>
                      <a:pt x="61" y="96"/>
                      <a:pt x="54" y="57"/>
                      <a:pt x="48" y="18"/>
                    </a:cubicBezTo>
                    <a:close/>
                  </a:path>
                </a:pathLst>
              </a:custGeom>
              <a:solidFill>
                <a:schemeClr val="accent5"/>
              </a:solidFill>
              <a:ln>
                <a:noFill/>
              </a:ln>
            </p:spPr>
            <p:txBody>
              <a:bodyPr spcFirstLastPara="1" wrap="square" lIns="90000" tIns="14750" rIns="90000" bIns="1475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7" name="Google Shape;897;p39"/>
              <p:cNvSpPr/>
              <p:nvPr/>
            </p:nvSpPr>
            <p:spPr>
              <a:xfrm>
                <a:off x="2330495" y="3767880"/>
                <a:ext cx="17367" cy="55122"/>
              </a:xfrm>
              <a:custGeom>
                <a:avLst/>
                <a:gdLst/>
                <a:ahLst/>
                <a:cxnLst/>
                <a:rect l="l" t="t" r="r" b="b"/>
                <a:pathLst>
                  <a:path w="69" h="219" extrusionOk="0">
                    <a:moveTo>
                      <a:pt x="68" y="188"/>
                    </a:moveTo>
                    <a:cubicBezTo>
                      <a:pt x="54" y="134"/>
                      <a:pt x="49" y="80"/>
                      <a:pt x="51" y="24"/>
                    </a:cubicBezTo>
                    <a:cubicBezTo>
                      <a:pt x="52" y="-8"/>
                      <a:pt x="2" y="-8"/>
                      <a:pt x="1" y="24"/>
                    </a:cubicBezTo>
                    <a:cubicBezTo>
                      <a:pt x="-2" y="84"/>
                      <a:pt x="5" y="143"/>
                      <a:pt x="20" y="202"/>
                    </a:cubicBezTo>
                    <a:cubicBezTo>
                      <a:pt x="28" y="233"/>
                      <a:pt x="77" y="220"/>
                      <a:pt x="68" y="188"/>
                    </a:cubicBezTo>
                    <a:close/>
                  </a:path>
                </a:pathLst>
              </a:custGeom>
              <a:solidFill>
                <a:schemeClr val="accent5"/>
              </a:solidFill>
              <a:ln>
                <a:noFill/>
              </a:ln>
            </p:spPr>
            <p:txBody>
              <a:bodyPr spcFirstLastPara="1" wrap="square" lIns="90000" tIns="33825" rIns="90000" bIns="338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8" name="Google Shape;898;p39"/>
              <p:cNvSpPr/>
              <p:nvPr/>
            </p:nvSpPr>
            <p:spPr>
              <a:xfrm>
                <a:off x="2347358" y="3846662"/>
                <a:ext cx="20136" cy="60407"/>
              </a:xfrm>
              <a:custGeom>
                <a:avLst/>
                <a:gdLst/>
                <a:ahLst/>
                <a:cxnLst/>
                <a:rect l="l" t="t" r="r" b="b"/>
                <a:pathLst>
                  <a:path w="80" h="240" extrusionOk="0">
                    <a:moveTo>
                      <a:pt x="49" y="19"/>
                    </a:moveTo>
                    <a:cubicBezTo>
                      <a:pt x="44" y="-13"/>
                      <a:pt x="-5" y="0"/>
                      <a:pt x="0" y="32"/>
                    </a:cubicBezTo>
                    <a:cubicBezTo>
                      <a:pt x="11" y="95"/>
                      <a:pt x="21" y="159"/>
                      <a:pt x="31" y="222"/>
                    </a:cubicBezTo>
                    <a:cubicBezTo>
                      <a:pt x="37" y="254"/>
                      <a:pt x="85" y="240"/>
                      <a:pt x="80" y="209"/>
                    </a:cubicBezTo>
                    <a:cubicBezTo>
                      <a:pt x="70" y="145"/>
                      <a:pt x="59" y="82"/>
                      <a:pt x="49" y="19"/>
                    </a:cubicBezTo>
                    <a:close/>
                  </a:path>
                </a:pathLst>
              </a:custGeom>
              <a:solidFill>
                <a:schemeClr val="accent5"/>
              </a:solidFill>
              <a:ln>
                <a:noFill/>
              </a:ln>
            </p:spPr>
            <p:txBody>
              <a:bodyPr spcFirstLastPara="1" wrap="square" lIns="90000" tIns="41400" rIns="90000" bIns="414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899" name="Google Shape;899;p39"/>
              <p:cNvSpPr/>
              <p:nvPr/>
            </p:nvSpPr>
            <p:spPr>
              <a:xfrm>
                <a:off x="2364474" y="3932994"/>
                <a:ext cx="17871" cy="37251"/>
              </a:xfrm>
              <a:custGeom>
                <a:avLst/>
                <a:gdLst/>
                <a:ahLst/>
                <a:cxnLst/>
                <a:rect l="l" t="t" r="r" b="b"/>
                <a:pathLst>
                  <a:path w="71" h="148" extrusionOk="0">
                    <a:moveTo>
                      <a:pt x="70" y="117"/>
                    </a:moveTo>
                    <a:cubicBezTo>
                      <a:pt x="63" y="84"/>
                      <a:pt x="57" y="51"/>
                      <a:pt x="50" y="18"/>
                    </a:cubicBezTo>
                    <a:cubicBezTo>
                      <a:pt x="44" y="-14"/>
                      <a:pt x="-5" y="0"/>
                      <a:pt x="1" y="32"/>
                    </a:cubicBezTo>
                    <a:cubicBezTo>
                      <a:pt x="8" y="64"/>
                      <a:pt x="15" y="97"/>
                      <a:pt x="21" y="130"/>
                    </a:cubicBezTo>
                    <a:cubicBezTo>
                      <a:pt x="28" y="162"/>
                      <a:pt x="76" y="148"/>
                      <a:pt x="70" y="117"/>
                    </a:cubicBezTo>
                    <a:close/>
                  </a:path>
                </a:pathLst>
              </a:custGeom>
              <a:solidFill>
                <a:schemeClr val="accent5"/>
              </a:solidFill>
              <a:ln>
                <a:noFill/>
              </a:ln>
            </p:spPr>
            <p:txBody>
              <a:bodyPr spcFirstLastPara="1" wrap="square" lIns="90000" tIns="8275" rIns="90000" bIns="82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0" name="Google Shape;900;p39"/>
              <p:cNvSpPr/>
              <p:nvPr/>
            </p:nvSpPr>
            <p:spPr>
              <a:xfrm>
                <a:off x="2107743" y="4136869"/>
                <a:ext cx="378805" cy="295241"/>
              </a:xfrm>
              <a:custGeom>
                <a:avLst/>
                <a:gdLst/>
                <a:ahLst/>
                <a:cxnLst/>
                <a:rect l="l" t="t" r="r" b="b"/>
                <a:pathLst>
                  <a:path w="1505" h="1173" extrusionOk="0">
                    <a:moveTo>
                      <a:pt x="0" y="117"/>
                    </a:moveTo>
                    <a:cubicBezTo>
                      <a:pt x="0" y="117"/>
                      <a:pt x="814" y="-145"/>
                      <a:pt x="1505" y="117"/>
                    </a:cubicBezTo>
                    <a:lnTo>
                      <a:pt x="1259" y="1173"/>
                    </a:lnTo>
                    <a:cubicBezTo>
                      <a:pt x="1259" y="1173"/>
                      <a:pt x="481" y="999"/>
                      <a:pt x="72" y="1046"/>
                    </a:cubicBezTo>
                    <a:lnTo>
                      <a:pt x="0" y="117"/>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1" name="Google Shape;901;p39"/>
              <p:cNvSpPr/>
              <p:nvPr/>
            </p:nvSpPr>
            <p:spPr>
              <a:xfrm>
                <a:off x="2146001" y="4181420"/>
                <a:ext cx="6292" cy="23660"/>
              </a:xfrm>
              <a:custGeom>
                <a:avLst/>
                <a:gdLst/>
                <a:ahLst/>
                <a:cxnLst/>
                <a:rect l="l" t="t" r="r" b="b"/>
                <a:pathLst>
                  <a:path w="25" h="94" extrusionOk="0">
                    <a:moveTo>
                      <a:pt x="0" y="12"/>
                    </a:moveTo>
                    <a:lnTo>
                      <a:pt x="0" y="83"/>
                    </a:lnTo>
                    <a:cubicBezTo>
                      <a:pt x="0" y="98"/>
                      <a:pt x="25" y="98"/>
                      <a:pt x="25" y="83"/>
                    </a:cubicBezTo>
                    <a:lnTo>
                      <a:pt x="25" y="12"/>
                    </a:lnTo>
                    <a:cubicBezTo>
                      <a:pt x="25" y="-4"/>
                      <a:pt x="0" y="-4"/>
                      <a:pt x="0"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2" name="Google Shape;902;p39"/>
              <p:cNvSpPr/>
              <p:nvPr/>
            </p:nvSpPr>
            <p:spPr>
              <a:xfrm>
                <a:off x="2147763" y="4220181"/>
                <a:ext cx="6041" cy="28694"/>
              </a:xfrm>
              <a:custGeom>
                <a:avLst/>
                <a:gdLst/>
                <a:ahLst/>
                <a:cxnLst/>
                <a:rect l="l" t="t" r="r" b="b"/>
                <a:pathLst>
                  <a:path w="24" h="114" extrusionOk="0">
                    <a:moveTo>
                      <a:pt x="0" y="12"/>
                    </a:moveTo>
                    <a:lnTo>
                      <a:pt x="0" y="102"/>
                    </a:lnTo>
                    <a:cubicBezTo>
                      <a:pt x="0" y="118"/>
                      <a:pt x="24" y="118"/>
                      <a:pt x="24" y="102"/>
                    </a:cubicBezTo>
                    <a:lnTo>
                      <a:pt x="24" y="12"/>
                    </a:lnTo>
                    <a:cubicBezTo>
                      <a:pt x="24" y="-4"/>
                      <a:pt x="0" y="-4"/>
                      <a:pt x="0"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3" name="Google Shape;903;p39"/>
              <p:cNvSpPr/>
              <p:nvPr/>
            </p:nvSpPr>
            <p:spPr>
              <a:xfrm>
                <a:off x="2147763" y="4265487"/>
                <a:ext cx="8558" cy="31966"/>
              </a:xfrm>
              <a:custGeom>
                <a:avLst/>
                <a:gdLst/>
                <a:ahLst/>
                <a:cxnLst/>
                <a:rect l="l" t="t" r="r" b="b"/>
                <a:pathLst>
                  <a:path w="34" h="127" extrusionOk="0">
                    <a:moveTo>
                      <a:pt x="34" y="112"/>
                    </a:moveTo>
                    <a:cubicBezTo>
                      <a:pt x="26" y="79"/>
                      <a:pt x="23" y="46"/>
                      <a:pt x="24" y="12"/>
                    </a:cubicBezTo>
                    <a:cubicBezTo>
                      <a:pt x="24" y="-4"/>
                      <a:pt x="0" y="-4"/>
                      <a:pt x="0" y="12"/>
                    </a:cubicBezTo>
                    <a:cubicBezTo>
                      <a:pt x="-1" y="48"/>
                      <a:pt x="3" y="83"/>
                      <a:pt x="10" y="118"/>
                    </a:cubicBezTo>
                    <a:cubicBezTo>
                      <a:pt x="14" y="134"/>
                      <a:pt x="37" y="127"/>
                      <a:pt x="34" y="112"/>
                    </a:cubicBezTo>
                    <a:close/>
                  </a:path>
                </a:pathLst>
              </a:custGeom>
              <a:solidFill>
                <a:schemeClr val="accent6"/>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4" name="Google Shape;904;p39"/>
              <p:cNvSpPr/>
              <p:nvPr/>
            </p:nvSpPr>
            <p:spPr>
              <a:xfrm>
                <a:off x="2153803" y="4312302"/>
                <a:ext cx="7551" cy="31966"/>
              </a:xfrm>
              <a:custGeom>
                <a:avLst/>
                <a:gdLst/>
                <a:ahLst/>
                <a:cxnLst/>
                <a:rect l="l" t="t" r="r" b="b"/>
                <a:pathLst>
                  <a:path w="30" h="127" extrusionOk="0">
                    <a:moveTo>
                      <a:pt x="26" y="12"/>
                    </a:moveTo>
                    <a:cubicBezTo>
                      <a:pt x="28" y="-3"/>
                      <a:pt x="3" y="-3"/>
                      <a:pt x="2" y="12"/>
                    </a:cubicBezTo>
                    <a:cubicBezTo>
                      <a:pt x="-1" y="48"/>
                      <a:pt x="0" y="83"/>
                      <a:pt x="6" y="118"/>
                    </a:cubicBezTo>
                    <a:cubicBezTo>
                      <a:pt x="9" y="134"/>
                      <a:pt x="32" y="127"/>
                      <a:pt x="30" y="112"/>
                    </a:cubicBezTo>
                    <a:cubicBezTo>
                      <a:pt x="24" y="79"/>
                      <a:pt x="23" y="46"/>
                      <a:pt x="26" y="12"/>
                    </a:cubicBezTo>
                    <a:close/>
                  </a:path>
                </a:pathLst>
              </a:custGeom>
              <a:solidFill>
                <a:schemeClr val="accent6"/>
              </a:solidFill>
              <a:ln>
                <a:noFill/>
              </a:ln>
            </p:spPr>
            <p:txBody>
              <a:bodyPr spcFirstLastPara="1" wrap="square" lIns="90000" tIns="700" rIns="90000" bIns="7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5" name="Google Shape;905;p39"/>
              <p:cNvSpPr/>
              <p:nvPr/>
            </p:nvSpPr>
            <p:spPr>
              <a:xfrm>
                <a:off x="2155817" y="4360880"/>
                <a:ext cx="6041" cy="20387"/>
              </a:xfrm>
              <a:custGeom>
                <a:avLst/>
                <a:gdLst/>
                <a:ahLst/>
                <a:cxnLst/>
                <a:rect l="l" t="t" r="r" b="b"/>
                <a:pathLst>
                  <a:path w="24" h="81" extrusionOk="0">
                    <a:moveTo>
                      <a:pt x="0" y="12"/>
                    </a:moveTo>
                    <a:lnTo>
                      <a:pt x="0" y="70"/>
                    </a:lnTo>
                    <a:cubicBezTo>
                      <a:pt x="0" y="85"/>
                      <a:pt x="24" y="85"/>
                      <a:pt x="24" y="70"/>
                    </a:cubicBezTo>
                    <a:lnTo>
                      <a:pt x="24" y="12"/>
                    </a:lnTo>
                    <a:cubicBezTo>
                      <a:pt x="24" y="-4"/>
                      <a:pt x="0" y="-4"/>
                      <a:pt x="0" y="12"/>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6" name="Google Shape;906;p39"/>
              <p:cNvSpPr/>
              <p:nvPr/>
            </p:nvSpPr>
            <p:spPr>
              <a:xfrm>
                <a:off x="2776502" y="3897001"/>
                <a:ext cx="429899" cy="290711"/>
              </a:xfrm>
              <a:custGeom>
                <a:avLst/>
                <a:gdLst/>
                <a:ahLst/>
                <a:cxnLst/>
                <a:rect l="l" t="t" r="r" b="b"/>
                <a:pathLst>
                  <a:path w="1708" h="1155" extrusionOk="0">
                    <a:moveTo>
                      <a:pt x="0" y="573"/>
                    </a:moveTo>
                    <a:cubicBezTo>
                      <a:pt x="0" y="573"/>
                      <a:pt x="868" y="-26"/>
                      <a:pt x="1482" y="1"/>
                    </a:cubicBezTo>
                    <a:lnTo>
                      <a:pt x="1708" y="837"/>
                    </a:lnTo>
                    <a:lnTo>
                      <a:pt x="496" y="1155"/>
                    </a:lnTo>
                    <a:cubicBezTo>
                      <a:pt x="496" y="1155"/>
                      <a:pt x="366" y="1080"/>
                      <a:pt x="0" y="573"/>
                    </a:cubicBez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07" name="Google Shape;907;p39"/>
              <p:cNvSpPr/>
              <p:nvPr/>
            </p:nvSpPr>
            <p:spPr>
              <a:xfrm>
                <a:off x="2822814" y="4037952"/>
                <a:ext cx="30959" cy="34483"/>
              </a:xfrm>
              <a:custGeom>
                <a:avLst/>
                <a:gdLst/>
                <a:ahLst/>
                <a:cxnLst/>
                <a:rect l="l" t="t" r="r" b="b"/>
                <a:pathLst>
                  <a:path w="123" h="137" extrusionOk="0">
                    <a:moveTo>
                      <a:pt x="119" y="117"/>
                    </a:moveTo>
                    <a:cubicBezTo>
                      <a:pt x="84" y="81"/>
                      <a:pt x="51" y="44"/>
                      <a:pt x="20" y="4"/>
                    </a:cubicBezTo>
                    <a:cubicBezTo>
                      <a:pt x="10" y="-8"/>
                      <a:pt x="-7" y="9"/>
                      <a:pt x="3" y="21"/>
                    </a:cubicBezTo>
                    <a:cubicBezTo>
                      <a:pt x="34" y="61"/>
                      <a:pt x="67" y="99"/>
                      <a:pt x="102" y="134"/>
                    </a:cubicBezTo>
                    <a:cubicBezTo>
                      <a:pt x="113" y="145"/>
                      <a:pt x="130" y="128"/>
                      <a:pt x="119" y="117"/>
                    </a:cubicBezTo>
                    <a:close/>
                  </a:path>
                </a:pathLst>
              </a:custGeom>
              <a:solidFill>
                <a:schemeClr val="accent6"/>
              </a:solidFill>
              <a:ln>
                <a:noFill/>
              </a:ln>
            </p:spPr>
            <p:txBody>
              <a:bodyPr spcFirstLastPara="1" wrap="square" lIns="90000" tIns="4300" rIns="90000" bIns="43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8" name="Google Shape;908;p39"/>
              <p:cNvSpPr/>
              <p:nvPr/>
            </p:nvSpPr>
            <p:spPr>
              <a:xfrm>
                <a:off x="2855535" y="4079482"/>
                <a:ext cx="20387" cy="24163"/>
              </a:xfrm>
              <a:custGeom>
                <a:avLst/>
                <a:gdLst/>
                <a:ahLst/>
                <a:cxnLst/>
                <a:rect l="l" t="t" r="r" b="b"/>
                <a:pathLst>
                  <a:path w="81" h="96" extrusionOk="0">
                    <a:moveTo>
                      <a:pt x="78" y="75"/>
                    </a:moveTo>
                    <a:lnTo>
                      <a:pt x="20" y="4"/>
                    </a:lnTo>
                    <a:cubicBezTo>
                      <a:pt x="11" y="-8"/>
                      <a:pt x="-6" y="9"/>
                      <a:pt x="3" y="22"/>
                    </a:cubicBezTo>
                    <a:lnTo>
                      <a:pt x="61" y="92"/>
                    </a:lnTo>
                    <a:cubicBezTo>
                      <a:pt x="71" y="105"/>
                      <a:pt x="88" y="87"/>
                      <a:pt x="78" y="75"/>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09" name="Google Shape;909;p39"/>
              <p:cNvSpPr/>
              <p:nvPr/>
            </p:nvSpPr>
            <p:spPr>
              <a:xfrm>
                <a:off x="2878188" y="4115223"/>
                <a:ext cx="16109" cy="21898"/>
              </a:xfrm>
              <a:custGeom>
                <a:avLst/>
                <a:gdLst/>
                <a:ahLst/>
                <a:cxnLst/>
                <a:rect l="l" t="t" r="r" b="b"/>
                <a:pathLst>
                  <a:path w="64" h="87" extrusionOk="0">
                    <a:moveTo>
                      <a:pt x="62" y="69"/>
                    </a:moveTo>
                    <a:cubicBezTo>
                      <a:pt x="49" y="48"/>
                      <a:pt x="36" y="27"/>
                      <a:pt x="23" y="6"/>
                    </a:cubicBezTo>
                    <a:cubicBezTo>
                      <a:pt x="14" y="-7"/>
                      <a:pt x="-7" y="5"/>
                      <a:pt x="2" y="18"/>
                    </a:cubicBezTo>
                    <a:cubicBezTo>
                      <a:pt x="15" y="39"/>
                      <a:pt x="28" y="60"/>
                      <a:pt x="41" y="81"/>
                    </a:cubicBezTo>
                    <a:cubicBezTo>
                      <a:pt x="50" y="95"/>
                      <a:pt x="71" y="83"/>
                      <a:pt x="62" y="69"/>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0" name="Google Shape;910;p39"/>
              <p:cNvSpPr/>
              <p:nvPr/>
            </p:nvSpPr>
            <p:spPr>
              <a:xfrm>
                <a:off x="2899582" y="4140393"/>
                <a:ext cx="19884" cy="21143"/>
              </a:xfrm>
              <a:custGeom>
                <a:avLst/>
                <a:gdLst/>
                <a:ahLst/>
                <a:cxnLst/>
                <a:rect l="l" t="t" r="r" b="b"/>
                <a:pathLst>
                  <a:path w="79" h="84" extrusionOk="0">
                    <a:moveTo>
                      <a:pt x="78" y="70"/>
                    </a:moveTo>
                    <a:cubicBezTo>
                      <a:pt x="67" y="40"/>
                      <a:pt x="47" y="16"/>
                      <a:pt x="18" y="2"/>
                    </a:cubicBezTo>
                    <a:cubicBezTo>
                      <a:pt x="4" y="-5"/>
                      <a:pt x="-8" y="16"/>
                      <a:pt x="6" y="23"/>
                    </a:cubicBezTo>
                    <a:cubicBezTo>
                      <a:pt x="28" y="34"/>
                      <a:pt x="46" y="52"/>
                      <a:pt x="54" y="76"/>
                    </a:cubicBezTo>
                    <a:cubicBezTo>
                      <a:pt x="60" y="91"/>
                      <a:pt x="83" y="85"/>
                      <a:pt x="78" y="70"/>
                    </a:cubicBezTo>
                    <a:close/>
                  </a:path>
                </a:pathLst>
              </a:custGeom>
              <a:solidFill>
                <a:schemeClr val="accent6"/>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11" name="Google Shape;911;p39"/>
              <p:cNvSpPr/>
              <p:nvPr/>
            </p:nvSpPr>
            <p:spPr>
              <a:xfrm>
                <a:off x="2885738" y="2071689"/>
                <a:ext cx="189528" cy="215705"/>
              </a:xfrm>
              <a:custGeom>
                <a:avLst/>
                <a:gdLst/>
                <a:ahLst/>
                <a:cxnLst/>
                <a:rect l="l" t="t" r="r" b="b"/>
                <a:pathLst>
                  <a:path w="753" h="857" extrusionOk="0">
                    <a:moveTo>
                      <a:pt x="752" y="454"/>
                    </a:moveTo>
                    <a:cubicBezTo>
                      <a:pt x="744" y="347"/>
                      <a:pt x="686" y="251"/>
                      <a:pt x="602" y="185"/>
                    </a:cubicBezTo>
                    <a:cubicBezTo>
                      <a:pt x="491" y="98"/>
                      <a:pt x="305" y="-29"/>
                      <a:pt x="206" y="5"/>
                    </a:cubicBezTo>
                    <a:cubicBezTo>
                      <a:pt x="60" y="56"/>
                      <a:pt x="328" y="197"/>
                      <a:pt x="328" y="197"/>
                    </a:cubicBezTo>
                    <a:cubicBezTo>
                      <a:pt x="328" y="197"/>
                      <a:pt x="111" y="126"/>
                      <a:pt x="60" y="203"/>
                    </a:cubicBezTo>
                    <a:cubicBezTo>
                      <a:pt x="9" y="280"/>
                      <a:pt x="226" y="350"/>
                      <a:pt x="226" y="350"/>
                    </a:cubicBezTo>
                    <a:cubicBezTo>
                      <a:pt x="226" y="350"/>
                      <a:pt x="40" y="299"/>
                      <a:pt x="2" y="382"/>
                    </a:cubicBezTo>
                    <a:cubicBezTo>
                      <a:pt x="-36" y="465"/>
                      <a:pt x="431" y="660"/>
                      <a:pt x="431" y="660"/>
                    </a:cubicBezTo>
                    <a:lnTo>
                      <a:pt x="322" y="857"/>
                    </a:lnTo>
                    <a:cubicBezTo>
                      <a:pt x="322" y="857"/>
                      <a:pt x="778" y="785"/>
                      <a:pt x="752" y="454"/>
                    </a:cubicBezTo>
                    <a:close/>
                  </a:path>
                </a:pathLst>
              </a:custGeom>
              <a:solidFill>
                <a:srgbClr val="8354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2" name="Google Shape;912;p39"/>
              <p:cNvSpPr/>
              <p:nvPr/>
            </p:nvSpPr>
            <p:spPr>
              <a:xfrm>
                <a:off x="2937336" y="2157770"/>
                <a:ext cx="73496" cy="38258"/>
              </a:xfrm>
              <a:custGeom>
                <a:avLst/>
                <a:gdLst/>
                <a:ahLst/>
                <a:cxnLst/>
                <a:rect l="l" t="t" r="r" b="b"/>
                <a:pathLst>
                  <a:path w="292" h="152" extrusionOk="0">
                    <a:moveTo>
                      <a:pt x="0" y="0"/>
                    </a:moveTo>
                    <a:cubicBezTo>
                      <a:pt x="0" y="0"/>
                      <a:pt x="216" y="49"/>
                      <a:pt x="292" y="152"/>
                    </a:cubicBezTo>
                    <a:lnTo>
                      <a:pt x="0" y="0"/>
                    </a:lnTo>
                    <a:close/>
                  </a:path>
                </a:pathLst>
              </a:custGeom>
              <a:solidFill>
                <a:srgbClr val="66422A"/>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3" name="Google Shape;913;p39"/>
              <p:cNvSpPr/>
              <p:nvPr/>
            </p:nvSpPr>
            <p:spPr>
              <a:xfrm>
                <a:off x="2968295" y="2121274"/>
                <a:ext cx="61414" cy="29952"/>
              </a:xfrm>
              <a:custGeom>
                <a:avLst/>
                <a:gdLst/>
                <a:ahLst/>
                <a:cxnLst/>
                <a:rect l="l" t="t" r="r" b="b"/>
                <a:pathLst>
                  <a:path w="244" h="119" extrusionOk="0">
                    <a:moveTo>
                      <a:pt x="0" y="0"/>
                    </a:moveTo>
                    <a:cubicBezTo>
                      <a:pt x="0" y="0"/>
                      <a:pt x="182" y="-3"/>
                      <a:pt x="244" y="119"/>
                    </a:cubicBezTo>
                    <a:lnTo>
                      <a:pt x="0" y="0"/>
                    </a:lnTo>
                    <a:close/>
                  </a:path>
                </a:pathLst>
              </a:custGeom>
              <a:solidFill>
                <a:srgbClr val="66422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4" name="Google Shape;914;p39"/>
              <p:cNvSpPr/>
              <p:nvPr/>
            </p:nvSpPr>
            <p:spPr>
              <a:xfrm>
                <a:off x="1983153" y="2395876"/>
                <a:ext cx="680087" cy="300779"/>
              </a:xfrm>
              <a:custGeom>
                <a:avLst/>
                <a:gdLst/>
                <a:ahLst/>
                <a:cxnLst/>
                <a:rect l="l" t="t" r="r" b="b"/>
                <a:pathLst>
                  <a:path w="2702" h="1195" extrusionOk="0">
                    <a:moveTo>
                      <a:pt x="2702" y="759"/>
                    </a:moveTo>
                    <a:cubicBezTo>
                      <a:pt x="2693" y="832"/>
                      <a:pt x="2491" y="782"/>
                      <a:pt x="2383" y="750"/>
                    </a:cubicBezTo>
                    <a:cubicBezTo>
                      <a:pt x="2495" y="788"/>
                      <a:pt x="2704" y="872"/>
                      <a:pt x="2651" y="951"/>
                    </a:cubicBezTo>
                    <a:cubicBezTo>
                      <a:pt x="2628" y="985"/>
                      <a:pt x="2583" y="989"/>
                      <a:pt x="2533" y="979"/>
                    </a:cubicBezTo>
                    <a:cubicBezTo>
                      <a:pt x="2584" y="1012"/>
                      <a:pt x="2614" y="1048"/>
                      <a:pt x="2585" y="1079"/>
                    </a:cubicBezTo>
                    <a:cubicBezTo>
                      <a:pt x="2553" y="1112"/>
                      <a:pt x="2496" y="1106"/>
                      <a:pt x="2437" y="1087"/>
                    </a:cubicBezTo>
                    <a:cubicBezTo>
                      <a:pt x="2488" y="1121"/>
                      <a:pt x="2518" y="1159"/>
                      <a:pt x="2474" y="1185"/>
                    </a:cubicBezTo>
                    <a:cubicBezTo>
                      <a:pt x="2367" y="1249"/>
                      <a:pt x="1963" y="975"/>
                      <a:pt x="1963" y="975"/>
                    </a:cubicBezTo>
                    <a:cubicBezTo>
                      <a:pt x="1963" y="975"/>
                      <a:pt x="716" y="1191"/>
                      <a:pt x="235" y="1120"/>
                    </a:cubicBezTo>
                    <a:cubicBezTo>
                      <a:pt x="219" y="1118"/>
                      <a:pt x="205" y="1115"/>
                      <a:pt x="192" y="1112"/>
                    </a:cubicBezTo>
                    <a:cubicBezTo>
                      <a:pt x="128" y="1099"/>
                      <a:pt x="82" y="1079"/>
                      <a:pt x="61" y="1051"/>
                    </a:cubicBezTo>
                    <a:cubicBezTo>
                      <a:pt x="37" y="1017"/>
                      <a:pt x="21" y="971"/>
                      <a:pt x="11" y="915"/>
                    </a:cubicBezTo>
                    <a:cubicBezTo>
                      <a:pt x="9" y="901"/>
                      <a:pt x="7" y="887"/>
                      <a:pt x="5" y="871"/>
                    </a:cubicBezTo>
                    <a:cubicBezTo>
                      <a:pt x="-29" y="547"/>
                      <a:pt x="119" y="0"/>
                      <a:pt x="119" y="0"/>
                    </a:cubicBezTo>
                    <a:lnTo>
                      <a:pt x="933" y="0"/>
                    </a:lnTo>
                    <a:lnTo>
                      <a:pt x="858" y="547"/>
                    </a:lnTo>
                    <a:cubicBezTo>
                      <a:pt x="2387" y="314"/>
                      <a:pt x="2715" y="660"/>
                      <a:pt x="2702" y="759"/>
                    </a:cubicBezTo>
                    <a:close/>
                  </a:path>
                </a:pathLst>
              </a:custGeom>
              <a:solidFill>
                <a:srgbClr val="8354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5" name="Google Shape;915;p39"/>
              <p:cNvSpPr/>
              <p:nvPr/>
            </p:nvSpPr>
            <p:spPr>
              <a:xfrm>
                <a:off x="2546199" y="2575588"/>
                <a:ext cx="71482" cy="17871"/>
              </a:xfrm>
              <a:custGeom>
                <a:avLst/>
                <a:gdLst/>
                <a:ahLst/>
                <a:cxnLst/>
                <a:rect l="l" t="t" r="r" b="b"/>
                <a:pathLst>
                  <a:path w="284" h="71" extrusionOk="0">
                    <a:moveTo>
                      <a:pt x="284" y="71"/>
                    </a:moveTo>
                    <a:cubicBezTo>
                      <a:pt x="284" y="71"/>
                      <a:pt x="174" y="-16"/>
                      <a:pt x="0" y="2"/>
                    </a:cubicBezTo>
                    <a:lnTo>
                      <a:pt x="284" y="71"/>
                    </a:lnTo>
                    <a:close/>
                  </a:path>
                </a:pathLst>
              </a:custGeom>
              <a:solidFill>
                <a:srgbClr val="66422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6" name="Google Shape;916;p39"/>
              <p:cNvSpPr/>
              <p:nvPr/>
            </p:nvSpPr>
            <p:spPr>
              <a:xfrm>
                <a:off x="2550730" y="2608057"/>
                <a:ext cx="66952" cy="32469"/>
              </a:xfrm>
              <a:custGeom>
                <a:avLst/>
                <a:gdLst/>
                <a:ahLst/>
                <a:cxnLst/>
                <a:rect l="l" t="t" r="r" b="b"/>
                <a:pathLst>
                  <a:path w="266" h="129" extrusionOk="0">
                    <a:moveTo>
                      <a:pt x="266" y="129"/>
                    </a:moveTo>
                    <a:cubicBezTo>
                      <a:pt x="266" y="129"/>
                      <a:pt x="152" y="25"/>
                      <a:pt x="0" y="0"/>
                    </a:cubicBezTo>
                    <a:lnTo>
                      <a:pt x="266" y="129"/>
                    </a:lnTo>
                    <a:close/>
                  </a:path>
                </a:pathLst>
              </a:custGeom>
              <a:solidFill>
                <a:srgbClr val="66422A"/>
              </a:solidFill>
              <a:ln>
                <a:noFill/>
              </a:ln>
            </p:spPr>
            <p:txBody>
              <a:bodyPr spcFirstLastPara="1" wrap="square" lIns="90000" tIns="1425" rIns="90000" bIns="142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7" name="Google Shape;917;p39"/>
              <p:cNvSpPr/>
              <p:nvPr/>
            </p:nvSpPr>
            <p:spPr>
              <a:xfrm>
                <a:off x="2546199" y="2640526"/>
                <a:ext cx="52101" cy="29449"/>
              </a:xfrm>
              <a:custGeom>
                <a:avLst/>
                <a:gdLst/>
                <a:ahLst/>
                <a:cxnLst/>
                <a:rect l="l" t="t" r="r" b="b"/>
                <a:pathLst>
                  <a:path w="207" h="117" extrusionOk="0">
                    <a:moveTo>
                      <a:pt x="207" y="117"/>
                    </a:moveTo>
                    <a:cubicBezTo>
                      <a:pt x="207" y="117"/>
                      <a:pt x="134" y="27"/>
                      <a:pt x="0" y="0"/>
                    </a:cubicBezTo>
                    <a:lnTo>
                      <a:pt x="207" y="117"/>
                    </a:lnTo>
                    <a:close/>
                  </a:path>
                </a:pathLst>
              </a:custGeom>
              <a:solidFill>
                <a:srgbClr val="66422A"/>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8" name="Google Shape;918;p39"/>
              <p:cNvSpPr/>
              <p:nvPr/>
            </p:nvSpPr>
            <p:spPr>
              <a:xfrm>
                <a:off x="2141974" y="2513922"/>
                <a:ext cx="335261" cy="32217"/>
              </a:xfrm>
              <a:custGeom>
                <a:avLst/>
                <a:gdLst/>
                <a:ahLst/>
                <a:cxnLst/>
                <a:rect l="l" t="t" r="r" b="b"/>
                <a:pathLst>
                  <a:path w="1332" h="128" extrusionOk="0">
                    <a:moveTo>
                      <a:pt x="0" y="128"/>
                    </a:moveTo>
                    <a:cubicBezTo>
                      <a:pt x="0" y="128"/>
                      <a:pt x="448" y="-27"/>
                      <a:pt x="1332" y="4"/>
                    </a:cubicBezTo>
                    <a:lnTo>
                      <a:pt x="0" y="128"/>
                    </a:lnTo>
                    <a:close/>
                  </a:path>
                </a:pathLst>
              </a:custGeom>
              <a:solidFill>
                <a:srgbClr val="66422A"/>
              </a:solidFill>
              <a:ln>
                <a:noFill/>
              </a:ln>
            </p:spPr>
            <p:txBody>
              <a:bodyPr spcFirstLastPara="1" wrap="square" lIns="90000" tIns="1075" rIns="90000" bIns="1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19" name="Google Shape;919;p39"/>
              <p:cNvSpPr/>
              <p:nvPr/>
            </p:nvSpPr>
            <p:spPr>
              <a:xfrm>
                <a:off x="1984411" y="2614350"/>
                <a:ext cx="59652" cy="63428"/>
              </a:xfrm>
              <a:custGeom>
                <a:avLst/>
                <a:gdLst/>
                <a:ahLst/>
                <a:cxnLst/>
                <a:rect l="l" t="t" r="r" b="b"/>
                <a:pathLst>
                  <a:path w="237" h="252" extrusionOk="0">
                    <a:moveTo>
                      <a:pt x="237" y="198"/>
                    </a:moveTo>
                    <a:cubicBezTo>
                      <a:pt x="237" y="217"/>
                      <a:pt x="235" y="235"/>
                      <a:pt x="230" y="252"/>
                    </a:cubicBezTo>
                    <a:cubicBezTo>
                      <a:pt x="214" y="250"/>
                      <a:pt x="200" y="247"/>
                      <a:pt x="187" y="244"/>
                    </a:cubicBezTo>
                    <a:cubicBezTo>
                      <a:pt x="123" y="231"/>
                      <a:pt x="77" y="211"/>
                      <a:pt x="56" y="183"/>
                    </a:cubicBezTo>
                    <a:cubicBezTo>
                      <a:pt x="32" y="149"/>
                      <a:pt x="16" y="103"/>
                      <a:pt x="6" y="47"/>
                    </a:cubicBezTo>
                    <a:cubicBezTo>
                      <a:pt x="4" y="33"/>
                      <a:pt x="2" y="19"/>
                      <a:pt x="0" y="3"/>
                    </a:cubicBezTo>
                    <a:cubicBezTo>
                      <a:pt x="12" y="1"/>
                      <a:pt x="25" y="0"/>
                      <a:pt x="38" y="0"/>
                    </a:cubicBezTo>
                    <a:cubicBezTo>
                      <a:pt x="148" y="0"/>
                      <a:pt x="237" y="88"/>
                      <a:pt x="237" y="198"/>
                    </a:cubicBezTo>
                    <a:close/>
                  </a:path>
                </a:pathLst>
              </a:custGeom>
              <a:solidFill>
                <a:srgbClr val="66422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0" name="Google Shape;920;p39"/>
              <p:cNvSpPr/>
              <p:nvPr/>
            </p:nvSpPr>
            <p:spPr>
              <a:xfrm>
                <a:off x="1959745" y="1967235"/>
                <a:ext cx="379812" cy="494334"/>
              </a:xfrm>
              <a:custGeom>
                <a:avLst/>
                <a:gdLst/>
                <a:ahLst/>
                <a:cxnLst/>
                <a:rect l="l" t="t" r="r" b="b"/>
                <a:pathLst>
                  <a:path w="1509" h="1964" extrusionOk="0">
                    <a:moveTo>
                      <a:pt x="1509" y="0"/>
                    </a:moveTo>
                    <a:cubicBezTo>
                      <a:pt x="1509" y="0"/>
                      <a:pt x="161" y="465"/>
                      <a:pt x="0" y="1934"/>
                    </a:cubicBezTo>
                    <a:lnTo>
                      <a:pt x="1112" y="1964"/>
                    </a:lnTo>
                    <a:lnTo>
                      <a:pt x="1509" y="0"/>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1" name="Google Shape;921;p39"/>
              <p:cNvSpPr/>
              <p:nvPr/>
            </p:nvSpPr>
            <p:spPr>
              <a:xfrm>
                <a:off x="2235353" y="2274558"/>
                <a:ext cx="43544" cy="184998"/>
              </a:xfrm>
              <a:custGeom>
                <a:avLst/>
                <a:gdLst/>
                <a:ahLst/>
                <a:cxnLst/>
                <a:rect l="l" t="t" r="r" b="b"/>
                <a:pathLst>
                  <a:path w="173" h="735" extrusionOk="0">
                    <a:moveTo>
                      <a:pt x="23" y="726"/>
                    </a:moveTo>
                    <a:cubicBezTo>
                      <a:pt x="73" y="489"/>
                      <a:pt x="123" y="252"/>
                      <a:pt x="173" y="15"/>
                    </a:cubicBezTo>
                    <a:cubicBezTo>
                      <a:pt x="176" y="0"/>
                      <a:pt x="152" y="-7"/>
                      <a:pt x="149" y="9"/>
                    </a:cubicBezTo>
                    <a:cubicBezTo>
                      <a:pt x="99" y="246"/>
                      <a:pt x="50" y="483"/>
                      <a:pt x="0" y="720"/>
                    </a:cubicBezTo>
                    <a:cubicBezTo>
                      <a:pt x="-4" y="735"/>
                      <a:pt x="20" y="741"/>
                      <a:pt x="23" y="72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2" name="Google Shape;922;p39"/>
              <p:cNvSpPr/>
              <p:nvPr/>
            </p:nvSpPr>
            <p:spPr>
              <a:xfrm>
                <a:off x="1992465" y="1659912"/>
                <a:ext cx="90359" cy="90108"/>
              </a:xfrm>
              <a:custGeom>
                <a:avLst/>
                <a:gdLst/>
                <a:ahLst/>
                <a:cxnLst/>
                <a:rect l="l" t="t" r="r" b="b"/>
                <a:pathLst>
                  <a:path w="359" h="358" extrusionOk="0">
                    <a:moveTo>
                      <a:pt x="359" y="179"/>
                    </a:moveTo>
                    <a:cubicBezTo>
                      <a:pt x="359" y="278"/>
                      <a:pt x="278" y="358"/>
                      <a:pt x="180" y="358"/>
                    </a:cubicBezTo>
                    <a:cubicBezTo>
                      <a:pt x="81" y="358"/>
                      <a:pt x="0" y="278"/>
                      <a:pt x="0" y="179"/>
                    </a:cubicBezTo>
                    <a:cubicBezTo>
                      <a:pt x="0" y="80"/>
                      <a:pt x="81" y="0"/>
                      <a:pt x="180" y="0"/>
                    </a:cubicBezTo>
                    <a:cubicBezTo>
                      <a:pt x="278" y="0"/>
                      <a:pt x="359" y="80"/>
                      <a:pt x="359" y="179"/>
                    </a:cubicBezTo>
                    <a:close/>
                  </a:path>
                </a:pathLst>
              </a:custGeom>
              <a:solidFill>
                <a:srgbClr val="8354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3" name="Google Shape;923;p39"/>
              <p:cNvSpPr/>
              <p:nvPr/>
            </p:nvSpPr>
            <p:spPr>
              <a:xfrm>
                <a:off x="1983404" y="1347807"/>
                <a:ext cx="526551" cy="655420"/>
              </a:xfrm>
              <a:custGeom>
                <a:avLst/>
                <a:gdLst/>
                <a:ahLst/>
                <a:cxnLst/>
                <a:rect l="l" t="t" r="r" b="b"/>
                <a:pathLst>
                  <a:path w="2092" h="2604" extrusionOk="0">
                    <a:moveTo>
                      <a:pt x="2092" y="2230"/>
                    </a:moveTo>
                    <a:cubicBezTo>
                      <a:pt x="1977" y="2773"/>
                      <a:pt x="1330" y="2564"/>
                      <a:pt x="1330" y="2564"/>
                    </a:cubicBezTo>
                    <a:lnTo>
                      <a:pt x="1160" y="1949"/>
                    </a:lnTo>
                    <a:cubicBezTo>
                      <a:pt x="1160" y="1949"/>
                      <a:pt x="856" y="2119"/>
                      <a:pt x="627" y="2051"/>
                    </a:cubicBezTo>
                    <a:cubicBezTo>
                      <a:pt x="453" y="1998"/>
                      <a:pt x="371" y="1775"/>
                      <a:pt x="305" y="1625"/>
                    </a:cubicBezTo>
                    <a:cubicBezTo>
                      <a:pt x="234" y="1463"/>
                      <a:pt x="185" y="1276"/>
                      <a:pt x="124" y="1110"/>
                    </a:cubicBezTo>
                    <a:cubicBezTo>
                      <a:pt x="122" y="1107"/>
                      <a:pt x="121" y="1103"/>
                      <a:pt x="120" y="1099"/>
                    </a:cubicBezTo>
                    <a:cubicBezTo>
                      <a:pt x="63" y="945"/>
                      <a:pt x="15" y="797"/>
                      <a:pt x="2" y="632"/>
                    </a:cubicBezTo>
                    <a:cubicBezTo>
                      <a:pt x="-14" y="449"/>
                      <a:pt x="64" y="357"/>
                      <a:pt x="176" y="301"/>
                    </a:cubicBezTo>
                    <a:cubicBezTo>
                      <a:pt x="478" y="148"/>
                      <a:pt x="1035" y="11"/>
                      <a:pt x="1035" y="11"/>
                    </a:cubicBezTo>
                    <a:cubicBezTo>
                      <a:pt x="1253" y="-49"/>
                      <a:pt x="1379" y="148"/>
                      <a:pt x="1471" y="373"/>
                    </a:cubicBezTo>
                    <a:cubicBezTo>
                      <a:pt x="1494" y="430"/>
                      <a:pt x="1545" y="578"/>
                      <a:pt x="1608" y="765"/>
                    </a:cubicBezTo>
                    <a:cubicBezTo>
                      <a:pt x="1796" y="1320"/>
                      <a:pt x="2092" y="2230"/>
                      <a:pt x="2092" y="2230"/>
                    </a:cubicBezTo>
                    <a:close/>
                  </a:path>
                </a:pathLst>
              </a:custGeom>
              <a:solidFill>
                <a:srgbClr val="8354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4" name="Google Shape;924;p39"/>
              <p:cNvSpPr/>
              <p:nvPr/>
            </p:nvSpPr>
            <p:spPr>
              <a:xfrm>
                <a:off x="2119069" y="1645314"/>
                <a:ext cx="73244" cy="95897"/>
              </a:xfrm>
              <a:custGeom>
                <a:avLst/>
                <a:gdLst/>
                <a:ahLst/>
                <a:cxnLst/>
                <a:rect l="l" t="t" r="r" b="b"/>
                <a:pathLst>
                  <a:path w="291" h="381" extrusionOk="0">
                    <a:moveTo>
                      <a:pt x="0" y="16"/>
                    </a:moveTo>
                    <a:cubicBezTo>
                      <a:pt x="16" y="132"/>
                      <a:pt x="31" y="248"/>
                      <a:pt x="47" y="363"/>
                    </a:cubicBezTo>
                    <a:cubicBezTo>
                      <a:pt x="48" y="375"/>
                      <a:pt x="57" y="383"/>
                      <a:pt x="69" y="380"/>
                    </a:cubicBezTo>
                    <a:cubicBezTo>
                      <a:pt x="139" y="363"/>
                      <a:pt x="209" y="345"/>
                      <a:pt x="279" y="327"/>
                    </a:cubicBezTo>
                    <a:cubicBezTo>
                      <a:pt x="301" y="322"/>
                      <a:pt x="291" y="288"/>
                      <a:pt x="269" y="293"/>
                    </a:cubicBezTo>
                    <a:cubicBezTo>
                      <a:pt x="199" y="311"/>
                      <a:pt x="129" y="329"/>
                      <a:pt x="59" y="346"/>
                    </a:cubicBezTo>
                    <a:cubicBezTo>
                      <a:pt x="67" y="352"/>
                      <a:pt x="74" y="358"/>
                      <a:pt x="82" y="363"/>
                    </a:cubicBezTo>
                    <a:cubicBezTo>
                      <a:pt x="66" y="248"/>
                      <a:pt x="51" y="132"/>
                      <a:pt x="35" y="16"/>
                    </a:cubicBezTo>
                    <a:cubicBezTo>
                      <a:pt x="32" y="-6"/>
                      <a:pt x="-3" y="-6"/>
                      <a:pt x="0" y="16"/>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5" name="Google Shape;925;p39"/>
              <p:cNvSpPr/>
              <p:nvPr/>
            </p:nvSpPr>
            <p:spPr>
              <a:xfrm>
                <a:off x="2068226" y="1678789"/>
                <a:ext cx="16864" cy="22653"/>
              </a:xfrm>
              <a:custGeom>
                <a:avLst/>
                <a:gdLst/>
                <a:ahLst/>
                <a:cxnLst/>
                <a:rect l="l" t="t" r="r" b="b"/>
                <a:pathLst>
                  <a:path w="67" h="90" extrusionOk="0">
                    <a:moveTo>
                      <a:pt x="64" y="34"/>
                    </a:moveTo>
                    <a:cubicBezTo>
                      <a:pt x="72" y="59"/>
                      <a:pt x="65" y="83"/>
                      <a:pt x="49" y="89"/>
                    </a:cubicBezTo>
                    <a:cubicBezTo>
                      <a:pt x="32" y="94"/>
                      <a:pt x="12" y="79"/>
                      <a:pt x="3" y="55"/>
                    </a:cubicBezTo>
                    <a:cubicBezTo>
                      <a:pt x="-5" y="31"/>
                      <a:pt x="2" y="7"/>
                      <a:pt x="19" y="1"/>
                    </a:cubicBezTo>
                    <a:cubicBezTo>
                      <a:pt x="36" y="-5"/>
                      <a:pt x="56" y="10"/>
                      <a:pt x="64" y="34"/>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6" name="Google Shape;926;p39"/>
              <p:cNvSpPr/>
              <p:nvPr/>
            </p:nvSpPr>
            <p:spPr>
              <a:xfrm>
                <a:off x="2228557" y="1615865"/>
                <a:ext cx="16864" cy="22904"/>
              </a:xfrm>
              <a:custGeom>
                <a:avLst/>
                <a:gdLst/>
                <a:ahLst/>
                <a:cxnLst/>
                <a:rect l="l" t="t" r="r" b="b"/>
                <a:pathLst>
                  <a:path w="67" h="91" extrusionOk="0">
                    <a:moveTo>
                      <a:pt x="64" y="35"/>
                    </a:moveTo>
                    <a:cubicBezTo>
                      <a:pt x="72" y="59"/>
                      <a:pt x="65" y="83"/>
                      <a:pt x="48" y="89"/>
                    </a:cubicBezTo>
                    <a:cubicBezTo>
                      <a:pt x="32" y="95"/>
                      <a:pt x="11" y="80"/>
                      <a:pt x="3" y="55"/>
                    </a:cubicBezTo>
                    <a:cubicBezTo>
                      <a:pt x="-5" y="31"/>
                      <a:pt x="2" y="7"/>
                      <a:pt x="19" y="1"/>
                    </a:cubicBezTo>
                    <a:cubicBezTo>
                      <a:pt x="35" y="-5"/>
                      <a:pt x="56" y="11"/>
                      <a:pt x="64" y="35"/>
                    </a:cubicBezTo>
                    <a:close/>
                  </a:path>
                </a:pathLst>
              </a:custGeom>
              <a:solidFill>
                <a:srgbClr val="000000"/>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7" name="Google Shape;927;p39"/>
              <p:cNvSpPr/>
              <p:nvPr/>
            </p:nvSpPr>
            <p:spPr>
              <a:xfrm>
                <a:off x="2202633" y="1688857"/>
                <a:ext cx="55373" cy="69217"/>
              </a:xfrm>
              <a:custGeom>
                <a:avLst/>
                <a:gdLst/>
                <a:ahLst/>
                <a:cxnLst/>
                <a:rect l="l" t="t" r="r" b="b"/>
                <a:pathLst>
                  <a:path w="220" h="275" extrusionOk="0">
                    <a:moveTo>
                      <a:pt x="22" y="274"/>
                    </a:moveTo>
                    <a:cubicBezTo>
                      <a:pt x="141" y="246"/>
                      <a:pt x="214" y="134"/>
                      <a:pt x="220" y="17"/>
                    </a:cubicBezTo>
                    <a:cubicBezTo>
                      <a:pt x="222" y="-6"/>
                      <a:pt x="186" y="-6"/>
                      <a:pt x="185" y="17"/>
                    </a:cubicBezTo>
                    <a:cubicBezTo>
                      <a:pt x="180" y="119"/>
                      <a:pt x="116" y="216"/>
                      <a:pt x="13" y="240"/>
                    </a:cubicBezTo>
                    <a:cubicBezTo>
                      <a:pt x="-9" y="245"/>
                      <a:pt x="0" y="279"/>
                      <a:pt x="22" y="274"/>
                    </a:cubicBezTo>
                    <a:close/>
                  </a:path>
                </a:pathLst>
              </a:custGeom>
              <a:solidFill>
                <a:schemeClr val="accent6"/>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8" name="Google Shape;928;p39"/>
              <p:cNvSpPr/>
              <p:nvPr/>
            </p:nvSpPr>
            <p:spPr>
              <a:xfrm>
                <a:off x="2234598" y="1662681"/>
                <a:ext cx="38258" cy="38510"/>
              </a:xfrm>
              <a:custGeom>
                <a:avLst/>
                <a:gdLst/>
                <a:ahLst/>
                <a:cxnLst/>
                <a:rect l="l" t="t" r="r" b="b"/>
                <a:pathLst>
                  <a:path w="152" h="153" extrusionOk="0">
                    <a:moveTo>
                      <a:pt x="152" y="76"/>
                    </a:moveTo>
                    <a:cubicBezTo>
                      <a:pt x="152" y="119"/>
                      <a:pt x="118" y="153"/>
                      <a:pt x="76" y="153"/>
                    </a:cubicBezTo>
                    <a:cubicBezTo>
                      <a:pt x="34" y="153"/>
                      <a:pt x="0" y="119"/>
                      <a:pt x="0" y="76"/>
                    </a:cubicBezTo>
                    <a:cubicBezTo>
                      <a:pt x="0" y="34"/>
                      <a:pt x="34" y="0"/>
                      <a:pt x="76" y="0"/>
                    </a:cubicBezTo>
                    <a:cubicBezTo>
                      <a:pt x="118" y="0"/>
                      <a:pt x="152" y="34"/>
                      <a:pt x="152" y="76"/>
                    </a:cubicBezTo>
                    <a:close/>
                  </a:path>
                </a:pathLst>
              </a:custGeom>
              <a:solidFill>
                <a:schemeClr val="accent3"/>
              </a:solidFill>
              <a:ln>
                <a:noFill/>
              </a:ln>
            </p:spPr>
            <p:txBody>
              <a:bodyPr spcFirstLastPara="1" wrap="square" lIns="90000" tIns="10075" rIns="90000" bIns="10075"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29" name="Google Shape;929;p39"/>
              <p:cNvSpPr/>
              <p:nvPr/>
            </p:nvSpPr>
            <p:spPr>
              <a:xfrm>
                <a:off x="2070240" y="1719564"/>
                <a:ext cx="38258" cy="38258"/>
              </a:xfrm>
              <a:custGeom>
                <a:avLst/>
                <a:gdLst/>
                <a:ahLst/>
                <a:cxnLst/>
                <a:rect l="l" t="t" r="r" b="b"/>
                <a:pathLst>
                  <a:path w="152" h="152" extrusionOk="0">
                    <a:moveTo>
                      <a:pt x="152" y="76"/>
                    </a:moveTo>
                    <a:cubicBezTo>
                      <a:pt x="152" y="118"/>
                      <a:pt x="118" y="152"/>
                      <a:pt x="76" y="152"/>
                    </a:cubicBezTo>
                    <a:cubicBezTo>
                      <a:pt x="34" y="152"/>
                      <a:pt x="0" y="118"/>
                      <a:pt x="0" y="76"/>
                    </a:cubicBezTo>
                    <a:cubicBezTo>
                      <a:pt x="0" y="34"/>
                      <a:pt x="34" y="0"/>
                      <a:pt x="76" y="0"/>
                    </a:cubicBezTo>
                    <a:cubicBezTo>
                      <a:pt x="118" y="0"/>
                      <a:pt x="152" y="34"/>
                      <a:pt x="152" y="76"/>
                    </a:cubicBezTo>
                    <a:close/>
                  </a:path>
                </a:pathLst>
              </a:custGeom>
              <a:solidFill>
                <a:schemeClr val="accent3"/>
              </a:solidFill>
              <a:ln>
                <a:noFill/>
              </a:ln>
            </p:spPr>
            <p:txBody>
              <a:bodyPr spcFirstLastPara="1" wrap="square" lIns="90000" tIns="9700" rIns="90000" bIns="97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0" name="Google Shape;930;p39"/>
              <p:cNvSpPr/>
              <p:nvPr/>
            </p:nvSpPr>
            <p:spPr>
              <a:xfrm>
                <a:off x="1983153" y="1345290"/>
                <a:ext cx="407498" cy="279133"/>
              </a:xfrm>
              <a:custGeom>
                <a:avLst/>
                <a:gdLst/>
                <a:ahLst/>
                <a:cxnLst/>
                <a:rect l="l" t="t" r="r" b="b"/>
                <a:pathLst>
                  <a:path w="1619" h="1109" extrusionOk="0">
                    <a:moveTo>
                      <a:pt x="1619" y="766"/>
                    </a:moveTo>
                    <a:cubicBezTo>
                      <a:pt x="875" y="1053"/>
                      <a:pt x="381" y="434"/>
                      <a:pt x="381" y="434"/>
                    </a:cubicBezTo>
                    <a:cubicBezTo>
                      <a:pt x="408" y="769"/>
                      <a:pt x="220" y="1009"/>
                      <a:pt x="121" y="1109"/>
                    </a:cubicBezTo>
                    <a:cubicBezTo>
                      <a:pt x="64" y="955"/>
                      <a:pt x="16" y="798"/>
                      <a:pt x="2" y="633"/>
                    </a:cubicBezTo>
                    <a:cubicBezTo>
                      <a:pt x="-13" y="449"/>
                      <a:pt x="75" y="357"/>
                      <a:pt x="187" y="301"/>
                    </a:cubicBezTo>
                    <a:cubicBezTo>
                      <a:pt x="489" y="149"/>
                      <a:pt x="1046" y="11"/>
                      <a:pt x="1046" y="11"/>
                    </a:cubicBezTo>
                    <a:cubicBezTo>
                      <a:pt x="1264" y="-49"/>
                      <a:pt x="1389" y="148"/>
                      <a:pt x="1481" y="373"/>
                    </a:cubicBezTo>
                    <a:cubicBezTo>
                      <a:pt x="1504" y="431"/>
                      <a:pt x="1555" y="578"/>
                      <a:pt x="1619" y="766"/>
                    </a:cubicBezTo>
                    <a:close/>
                  </a:path>
                </a:pathLst>
              </a:custGeom>
              <a:solidFill>
                <a:srgbClr val="EF907B"/>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1" name="Google Shape;931;p39"/>
              <p:cNvSpPr/>
              <p:nvPr/>
            </p:nvSpPr>
            <p:spPr>
              <a:xfrm>
                <a:off x="2341318" y="1516696"/>
                <a:ext cx="90359" cy="90108"/>
              </a:xfrm>
              <a:custGeom>
                <a:avLst/>
                <a:gdLst/>
                <a:ahLst/>
                <a:cxnLst/>
                <a:rect l="l" t="t" r="r" b="b"/>
                <a:pathLst>
                  <a:path w="359" h="358" extrusionOk="0">
                    <a:moveTo>
                      <a:pt x="359" y="179"/>
                    </a:moveTo>
                    <a:cubicBezTo>
                      <a:pt x="359" y="278"/>
                      <a:pt x="278" y="358"/>
                      <a:pt x="179" y="358"/>
                    </a:cubicBezTo>
                    <a:cubicBezTo>
                      <a:pt x="80" y="358"/>
                      <a:pt x="0" y="278"/>
                      <a:pt x="0" y="179"/>
                    </a:cubicBezTo>
                    <a:cubicBezTo>
                      <a:pt x="0" y="80"/>
                      <a:pt x="80" y="0"/>
                      <a:pt x="179" y="0"/>
                    </a:cubicBezTo>
                    <a:cubicBezTo>
                      <a:pt x="278" y="0"/>
                      <a:pt x="359" y="80"/>
                      <a:pt x="359" y="179"/>
                    </a:cubicBezTo>
                    <a:close/>
                  </a:path>
                </a:pathLst>
              </a:custGeom>
              <a:solidFill>
                <a:srgbClr val="83543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2" name="Google Shape;932;p39"/>
              <p:cNvSpPr/>
              <p:nvPr/>
            </p:nvSpPr>
            <p:spPr>
              <a:xfrm>
                <a:off x="2362964" y="1537084"/>
                <a:ext cx="55625" cy="47067"/>
              </a:xfrm>
              <a:custGeom>
                <a:avLst/>
                <a:gdLst/>
                <a:ahLst/>
                <a:cxnLst/>
                <a:rect l="l" t="t" r="r" b="b"/>
                <a:pathLst>
                  <a:path w="221" h="187" extrusionOk="0">
                    <a:moveTo>
                      <a:pt x="205" y="1"/>
                    </a:moveTo>
                    <a:cubicBezTo>
                      <a:pt x="136" y="-5"/>
                      <a:pt x="65" y="11"/>
                      <a:pt x="26" y="73"/>
                    </a:cubicBezTo>
                    <a:cubicBezTo>
                      <a:pt x="9" y="101"/>
                      <a:pt x="-1" y="137"/>
                      <a:pt x="0" y="170"/>
                    </a:cubicBezTo>
                    <a:cubicBezTo>
                      <a:pt x="1" y="192"/>
                      <a:pt x="36" y="193"/>
                      <a:pt x="35" y="170"/>
                    </a:cubicBezTo>
                    <a:cubicBezTo>
                      <a:pt x="35" y="150"/>
                      <a:pt x="39" y="129"/>
                      <a:pt x="47" y="111"/>
                    </a:cubicBezTo>
                    <a:cubicBezTo>
                      <a:pt x="48" y="111"/>
                      <a:pt x="50" y="111"/>
                      <a:pt x="51" y="110"/>
                    </a:cubicBezTo>
                    <a:cubicBezTo>
                      <a:pt x="84" y="100"/>
                      <a:pt x="140" y="89"/>
                      <a:pt x="163" y="121"/>
                    </a:cubicBezTo>
                    <a:cubicBezTo>
                      <a:pt x="176" y="139"/>
                      <a:pt x="207" y="121"/>
                      <a:pt x="193" y="103"/>
                    </a:cubicBezTo>
                    <a:cubicBezTo>
                      <a:pt x="166" y="66"/>
                      <a:pt x="119" y="61"/>
                      <a:pt x="76" y="68"/>
                    </a:cubicBezTo>
                    <a:cubicBezTo>
                      <a:pt x="109" y="38"/>
                      <a:pt x="158" y="32"/>
                      <a:pt x="205" y="36"/>
                    </a:cubicBezTo>
                    <a:cubicBezTo>
                      <a:pt x="227" y="38"/>
                      <a:pt x="227" y="3"/>
                      <a:pt x="205" y="1"/>
                    </a:cubicBezTo>
                    <a:close/>
                  </a:path>
                </a:pathLst>
              </a:custGeom>
              <a:solidFill>
                <a:schemeClr val="accent6"/>
              </a:solidFill>
              <a:ln>
                <a:noFill/>
              </a:ln>
            </p:spPr>
            <p:txBody>
              <a:bodyPr spcFirstLastPara="1" wrap="square" lIns="90000" tIns="22300" rIns="90000" bIns="223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3" name="Google Shape;933;p39"/>
              <p:cNvSpPr/>
              <p:nvPr/>
            </p:nvSpPr>
            <p:spPr>
              <a:xfrm>
                <a:off x="2275373" y="1810427"/>
                <a:ext cx="77271" cy="182732"/>
              </a:xfrm>
              <a:custGeom>
                <a:avLst/>
                <a:gdLst/>
                <a:ahLst/>
                <a:cxnLst/>
                <a:rect l="l" t="t" r="r" b="b"/>
                <a:pathLst>
                  <a:path w="307" h="726" extrusionOk="0">
                    <a:moveTo>
                      <a:pt x="170" y="726"/>
                    </a:moveTo>
                    <a:lnTo>
                      <a:pt x="0" y="111"/>
                    </a:lnTo>
                    <a:lnTo>
                      <a:pt x="262" y="0"/>
                    </a:lnTo>
                    <a:cubicBezTo>
                      <a:pt x="262" y="0"/>
                      <a:pt x="409" y="644"/>
                      <a:pt x="170" y="726"/>
                    </a:cubicBezTo>
                    <a:close/>
                  </a:path>
                </a:pathLst>
              </a:custGeom>
              <a:solidFill>
                <a:srgbClr val="66422A"/>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4" name="Google Shape;934;p39"/>
              <p:cNvSpPr/>
              <p:nvPr/>
            </p:nvSpPr>
            <p:spPr>
              <a:xfrm>
                <a:off x="1085853" y="2456535"/>
                <a:ext cx="439716" cy="435185"/>
              </a:xfrm>
              <a:custGeom>
                <a:avLst/>
                <a:gdLst/>
                <a:ahLst/>
                <a:cxnLst/>
                <a:rect l="l" t="t" r="r" b="b"/>
                <a:pathLst>
                  <a:path w="1747" h="1729" extrusionOk="0">
                    <a:moveTo>
                      <a:pt x="25" y="133"/>
                    </a:moveTo>
                    <a:cubicBezTo>
                      <a:pt x="15" y="91"/>
                      <a:pt x="7" y="48"/>
                      <a:pt x="0" y="6"/>
                    </a:cubicBezTo>
                    <a:lnTo>
                      <a:pt x="31" y="0"/>
                    </a:lnTo>
                    <a:cubicBezTo>
                      <a:pt x="38" y="42"/>
                      <a:pt x="47" y="84"/>
                      <a:pt x="56" y="126"/>
                    </a:cubicBezTo>
                    <a:lnTo>
                      <a:pt x="25" y="133"/>
                    </a:lnTo>
                    <a:moveTo>
                      <a:pt x="91" y="384"/>
                    </a:moveTo>
                    <a:cubicBezTo>
                      <a:pt x="79" y="343"/>
                      <a:pt x="66" y="301"/>
                      <a:pt x="55" y="259"/>
                    </a:cubicBezTo>
                    <a:lnTo>
                      <a:pt x="86" y="251"/>
                    </a:lnTo>
                    <a:cubicBezTo>
                      <a:pt x="97" y="293"/>
                      <a:pt x="109" y="334"/>
                      <a:pt x="122" y="374"/>
                    </a:cubicBezTo>
                    <a:lnTo>
                      <a:pt x="91" y="384"/>
                    </a:lnTo>
                    <a:moveTo>
                      <a:pt x="182" y="627"/>
                    </a:moveTo>
                    <a:cubicBezTo>
                      <a:pt x="165" y="588"/>
                      <a:pt x="149" y="548"/>
                      <a:pt x="134" y="507"/>
                    </a:cubicBezTo>
                    <a:lnTo>
                      <a:pt x="164" y="496"/>
                    </a:lnTo>
                    <a:cubicBezTo>
                      <a:pt x="179" y="536"/>
                      <a:pt x="195" y="576"/>
                      <a:pt x="211" y="614"/>
                    </a:cubicBezTo>
                    <a:lnTo>
                      <a:pt x="182" y="627"/>
                    </a:lnTo>
                    <a:moveTo>
                      <a:pt x="298" y="860"/>
                    </a:moveTo>
                    <a:cubicBezTo>
                      <a:pt x="277" y="823"/>
                      <a:pt x="256" y="785"/>
                      <a:pt x="237" y="745"/>
                    </a:cubicBezTo>
                    <a:lnTo>
                      <a:pt x="265" y="731"/>
                    </a:lnTo>
                    <a:cubicBezTo>
                      <a:pt x="285" y="770"/>
                      <a:pt x="305" y="807"/>
                      <a:pt x="326" y="844"/>
                    </a:cubicBezTo>
                    <a:lnTo>
                      <a:pt x="298" y="860"/>
                    </a:lnTo>
                    <a:moveTo>
                      <a:pt x="442" y="1076"/>
                    </a:moveTo>
                    <a:cubicBezTo>
                      <a:pt x="416" y="1042"/>
                      <a:pt x="390" y="1007"/>
                      <a:pt x="367" y="971"/>
                    </a:cubicBezTo>
                    <a:lnTo>
                      <a:pt x="393" y="953"/>
                    </a:lnTo>
                    <a:cubicBezTo>
                      <a:pt x="417" y="988"/>
                      <a:pt x="442" y="1023"/>
                      <a:pt x="467" y="1056"/>
                    </a:cubicBezTo>
                    <a:lnTo>
                      <a:pt x="442" y="1076"/>
                    </a:lnTo>
                    <a:moveTo>
                      <a:pt x="615" y="1270"/>
                    </a:moveTo>
                    <a:cubicBezTo>
                      <a:pt x="584" y="1240"/>
                      <a:pt x="554" y="1209"/>
                      <a:pt x="525" y="1176"/>
                    </a:cubicBezTo>
                    <a:lnTo>
                      <a:pt x="549" y="1155"/>
                    </a:lnTo>
                    <a:cubicBezTo>
                      <a:pt x="577" y="1187"/>
                      <a:pt x="607" y="1217"/>
                      <a:pt x="638" y="1247"/>
                    </a:cubicBezTo>
                    <a:lnTo>
                      <a:pt x="615" y="1270"/>
                    </a:lnTo>
                    <a:moveTo>
                      <a:pt x="817" y="1434"/>
                    </a:moveTo>
                    <a:cubicBezTo>
                      <a:pt x="782" y="1410"/>
                      <a:pt x="747" y="1384"/>
                      <a:pt x="713" y="1356"/>
                    </a:cubicBezTo>
                    <a:lnTo>
                      <a:pt x="733" y="1331"/>
                    </a:lnTo>
                    <a:cubicBezTo>
                      <a:pt x="766" y="1358"/>
                      <a:pt x="800" y="1384"/>
                      <a:pt x="835" y="1407"/>
                    </a:cubicBezTo>
                    <a:lnTo>
                      <a:pt x="817" y="1434"/>
                    </a:lnTo>
                    <a:moveTo>
                      <a:pt x="1043" y="1563"/>
                    </a:moveTo>
                    <a:cubicBezTo>
                      <a:pt x="1004" y="1545"/>
                      <a:pt x="965" y="1525"/>
                      <a:pt x="928" y="1503"/>
                    </a:cubicBezTo>
                    <a:lnTo>
                      <a:pt x="943" y="1476"/>
                    </a:lnTo>
                    <a:cubicBezTo>
                      <a:pt x="980" y="1496"/>
                      <a:pt x="1018" y="1516"/>
                      <a:pt x="1056" y="1534"/>
                    </a:cubicBezTo>
                    <a:lnTo>
                      <a:pt x="1043" y="1563"/>
                    </a:lnTo>
                    <a:moveTo>
                      <a:pt x="1286" y="1654"/>
                    </a:moveTo>
                    <a:cubicBezTo>
                      <a:pt x="1244" y="1642"/>
                      <a:pt x="1203" y="1629"/>
                      <a:pt x="1163" y="1614"/>
                    </a:cubicBezTo>
                    <a:lnTo>
                      <a:pt x="1174" y="1584"/>
                    </a:lnTo>
                    <a:cubicBezTo>
                      <a:pt x="1213" y="1598"/>
                      <a:pt x="1254" y="1612"/>
                      <a:pt x="1295" y="1624"/>
                    </a:cubicBezTo>
                    <a:lnTo>
                      <a:pt x="1286" y="1654"/>
                    </a:lnTo>
                    <a:moveTo>
                      <a:pt x="1540" y="1709"/>
                    </a:moveTo>
                    <a:cubicBezTo>
                      <a:pt x="1497" y="1703"/>
                      <a:pt x="1454" y="1695"/>
                      <a:pt x="1412" y="1686"/>
                    </a:cubicBezTo>
                    <a:lnTo>
                      <a:pt x="1419" y="1655"/>
                    </a:lnTo>
                    <a:cubicBezTo>
                      <a:pt x="1460" y="1664"/>
                      <a:pt x="1502" y="1671"/>
                      <a:pt x="1544" y="1677"/>
                    </a:cubicBezTo>
                    <a:lnTo>
                      <a:pt x="1540" y="1709"/>
                    </a:lnTo>
                    <a:moveTo>
                      <a:pt x="1746" y="1729"/>
                    </a:moveTo>
                    <a:cubicBezTo>
                      <a:pt x="1720" y="1728"/>
                      <a:pt x="1694" y="1726"/>
                      <a:pt x="1669" y="1724"/>
                    </a:cubicBezTo>
                    <a:lnTo>
                      <a:pt x="1672" y="1692"/>
                    </a:lnTo>
                    <a:cubicBezTo>
                      <a:pt x="1697" y="1694"/>
                      <a:pt x="1722" y="1696"/>
                      <a:pt x="1747" y="1697"/>
                    </a:cubicBezTo>
                    <a:lnTo>
                      <a:pt x="1746" y="1729"/>
                    </a:ln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5" name="Google Shape;935;p39"/>
              <p:cNvSpPr/>
              <p:nvPr/>
            </p:nvSpPr>
            <p:spPr>
              <a:xfrm>
                <a:off x="3589484" y="2349312"/>
                <a:ext cx="149760" cy="307071"/>
              </a:xfrm>
              <a:custGeom>
                <a:avLst/>
                <a:gdLst/>
                <a:ahLst/>
                <a:cxnLst/>
                <a:rect l="l" t="t" r="r" b="b"/>
                <a:pathLst>
                  <a:path w="595" h="1220" extrusionOk="0">
                    <a:moveTo>
                      <a:pt x="592" y="129"/>
                    </a:moveTo>
                    <a:lnTo>
                      <a:pt x="560" y="128"/>
                    </a:lnTo>
                    <a:cubicBezTo>
                      <a:pt x="563" y="77"/>
                      <a:pt x="563" y="32"/>
                      <a:pt x="563" y="0"/>
                    </a:cubicBezTo>
                    <a:lnTo>
                      <a:pt x="595" y="0"/>
                    </a:lnTo>
                    <a:cubicBezTo>
                      <a:pt x="595" y="33"/>
                      <a:pt x="595" y="77"/>
                      <a:pt x="592" y="129"/>
                    </a:cubicBezTo>
                    <a:moveTo>
                      <a:pt x="567" y="388"/>
                    </a:moveTo>
                    <a:lnTo>
                      <a:pt x="535" y="383"/>
                    </a:lnTo>
                    <a:cubicBezTo>
                      <a:pt x="542" y="342"/>
                      <a:pt x="547" y="300"/>
                      <a:pt x="551" y="256"/>
                    </a:cubicBezTo>
                    <a:lnTo>
                      <a:pt x="583" y="260"/>
                    </a:lnTo>
                    <a:cubicBezTo>
                      <a:pt x="579" y="303"/>
                      <a:pt x="573" y="347"/>
                      <a:pt x="567" y="388"/>
                    </a:cubicBezTo>
                    <a:moveTo>
                      <a:pt x="507" y="641"/>
                    </a:moveTo>
                    <a:lnTo>
                      <a:pt x="476" y="632"/>
                    </a:lnTo>
                    <a:cubicBezTo>
                      <a:pt x="489" y="593"/>
                      <a:pt x="500" y="551"/>
                      <a:pt x="510" y="509"/>
                    </a:cubicBezTo>
                    <a:lnTo>
                      <a:pt x="542" y="516"/>
                    </a:lnTo>
                    <a:cubicBezTo>
                      <a:pt x="531" y="560"/>
                      <a:pt x="520" y="602"/>
                      <a:pt x="507" y="641"/>
                    </a:cubicBezTo>
                    <a:moveTo>
                      <a:pt x="400" y="880"/>
                    </a:moveTo>
                    <a:lnTo>
                      <a:pt x="373" y="864"/>
                    </a:lnTo>
                    <a:cubicBezTo>
                      <a:pt x="394" y="828"/>
                      <a:pt x="413" y="791"/>
                      <a:pt x="431" y="751"/>
                    </a:cubicBezTo>
                    <a:lnTo>
                      <a:pt x="460" y="764"/>
                    </a:lnTo>
                    <a:cubicBezTo>
                      <a:pt x="442" y="805"/>
                      <a:pt x="422" y="844"/>
                      <a:pt x="400" y="880"/>
                    </a:cubicBezTo>
                    <a:moveTo>
                      <a:pt x="235" y="1083"/>
                    </a:moveTo>
                    <a:lnTo>
                      <a:pt x="214" y="1059"/>
                    </a:lnTo>
                    <a:cubicBezTo>
                      <a:pt x="244" y="1032"/>
                      <a:pt x="273" y="1001"/>
                      <a:pt x="300" y="968"/>
                    </a:cubicBezTo>
                    <a:lnTo>
                      <a:pt x="325" y="988"/>
                    </a:lnTo>
                    <a:cubicBezTo>
                      <a:pt x="297" y="1023"/>
                      <a:pt x="267" y="1054"/>
                      <a:pt x="235" y="1083"/>
                    </a:cubicBezTo>
                    <a:moveTo>
                      <a:pt x="12" y="1220"/>
                    </a:moveTo>
                    <a:lnTo>
                      <a:pt x="0" y="1190"/>
                    </a:lnTo>
                    <a:cubicBezTo>
                      <a:pt x="39" y="1175"/>
                      <a:pt x="77" y="1156"/>
                      <a:pt x="112" y="1134"/>
                    </a:cubicBezTo>
                    <a:lnTo>
                      <a:pt x="129" y="1161"/>
                    </a:lnTo>
                    <a:cubicBezTo>
                      <a:pt x="92" y="1184"/>
                      <a:pt x="53" y="1204"/>
                      <a:pt x="12" y="1220"/>
                    </a:cubicBezTo>
                    <a:close/>
                  </a:path>
                </a:pathLst>
              </a:custGeom>
              <a:solidFill>
                <a:schemeClr val="lt1"/>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6" name="Google Shape;936;p39"/>
              <p:cNvSpPr/>
              <p:nvPr/>
            </p:nvSpPr>
            <p:spPr>
              <a:xfrm>
                <a:off x="673824" y="764875"/>
                <a:ext cx="2868848" cy="923730"/>
              </a:xfrm>
              <a:custGeom>
                <a:avLst/>
                <a:gdLst/>
                <a:ahLst/>
                <a:cxnLst/>
                <a:rect l="l" t="t" r="r" b="b"/>
                <a:pathLst>
                  <a:path w="11398" h="3670" extrusionOk="0">
                    <a:moveTo>
                      <a:pt x="2213" y="36"/>
                    </a:moveTo>
                    <a:cubicBezTo>
                      <a:pt x="2170" y="33"/>
                      <a:pt x="2127" y="32"/>
                      <a:pt x="2086" y="32"/>
                    </a:cubicBezTo>
                    <a:lnTo>
                      <a:pt x="2086" y="0"/>
                    </a:lnTo>
                    <a:cubicBezTo>
                      <a:pt x="2128" y="0"/>
                      <a:pt x="2172" y="1"/>
                      <a:pt x="2215" y="4"/>
                    </a:cubicBezTo>
                    <a:lnTo>
                      <a:pt x="2213" y="36"/>
                    </a:lnTo>
                    <a:moveTo>
                      <a:pt x="1832" y="47"/>
                    </a:moveTo>
                    <a:lnTo>
                      <a:pt x="1827" y="15"/>
                    </a:lnTo>
                    <a:cubicBezTo>
                      <a:pt x="1870" y="10"/>
                      <a:pt x="1913" y="6"/>
                      <a:pt x="1956" y="3"/>
                    </a:cubicBezTo>
                    <a:lnTo>
                      <a:pt x="1958" y="35"/>
                    </a:lnTo>
                    <a:cubicBezTo>
                      <a:pt x="1916" y="38"/>
                      <a:pt x="1873" y="42"/>
                      <a:pt x="1832" y="47"/>
                    </a:cubicBezTo>
                    <a:moveTo>
                      <a:pt x="2467" y="64"/>
                    </a:moveTo>
                    <a:cubicBezTo>
                      <a:pt x="2424" y="57"/>
                      <a:pt x="2382" y="51"/>
                      <a:pt x="2340" y="47"/>
                    </a:cubicBezTo>
                    <a:lnTo>
                      <a:pt x="2344" y="15"/>
                    </a:lnTo>
                    <a:cubicBezTo>
                      <a:pt x="2386" y="20"/>
                      <a:pt x="2429" y="25"/>
                      <a:pt x="2472" y="32"/>
                    </a:cubicBezTo>
                    <a:lnTo>
                      <a:pt x="2467" y="64"/>
                    </a:lnTo>
                    <a:moveTo>
                      <a:pt x="1583" y="99"/>
                    </a:moveTo>
                    <a:lnTo>
                      <a:pt x="1573" y="68"/>
                    </a:lnTo>
                    <a:cubicBezTo>
                      <a:pt x="1611" y="56"/>
                      <a:pt x="1651" y="46"/>
                      <a:pt x="1696" y="37"/>
                    </a:cubicBezTo>
                    <a:lnTo>
                      <a:pt x="1700" y="36"/>
                    </a:lnTo>
                    <a:lnTo>
                      <a:pt x="1706" y="68"/>
                    </a:lnTo>
                    <a:lnTo>
                      <a:pt x="1702" y="69"/>
                    </a:lnTo>
                    <a:cubicBezTo>
                      <a:pt x="1659" y="78"/>
                      <a:pt x="1620" y="87"/>
                      <a:pt x="1583" y="99"/>
                    </a:cubicBezTo>
                    <a:moveTo>
                      <a:pt x="2717" y="115"/>
                    </a:moveTo>
                    <a:cubicBezTo>
                      <a:pt x="2675" y="105"/>
                      <a:pt x="2633" y="95"/>
                      <a:pt x="2592" y="87"/>
                    </a:cubicBezTo>
                    <a:lnTo>
                      <a:pt x="2599" y="56"/>
                    </a:lnTo>
                    <a:cubicBezTo>
                      <a:pt x="2640" y="64"/>
                      <a:pt x="2682" y="73"/>
                      <a:pt x="2725" y="84"/>
                    </a:cubicBezTo>
                    <a:lnTo>
                      <a:pt x="2717" y="115"/>
                    </a:lnTo>
                    <a:moveTo>
                      <a:pt x="2964" y="184"/>
                    </a:moveTo>
                    <a:cubicBezTo>
                      <a:pt x="2923" y="171"/>
                      <a:pt x="2882" y="159"/>
                      <a:pt x="2841" y="148"/>
                    </a:cubicBezTo>
                    <a:lnTo>
                      <a:pt x="2849" y="117"/>
                    </a:lnTo>
                    <a:cubicBezTo>
                      <a:pt x="2891" y="128"/>
                      <a:pt x="2932" y="140"/>
                      <a:pt x="2973" y="153"/>
                    </a:cubicBezTo>
                    <a:lnTo>
                      <a:pt x="2964" y="184"/>
                    </a:lnTo>
                    <a:moveTo>
                      <a:pt x="1361" y="212"/>
                    </a:moveTo>
                    <a:lnTo>
                      <a:pt x="1341" y="187"/>
                    </a:lnTo>
                    <a:cubicBezTo>
                      <a:pt x="1373" y="161"/>
                      <a:pt x="1410" y="137"/>
                      <a:pt x="1452" y="116"/>
                    </a:cubicBezTo>
                    <a:lnTo>
                      <a:pt x="1466" y="145"/>
                    </a:lnTo>
                    <a:cubicBezTo>
                      <a:pt x="1427" y="165"/>
                      <a:pt x="1391" y="187"/>
                      <a:pt x="1361" y="212"/>
                    </a:cubicBezTo>
                    <a:moveTo>
                      <a:pt x="3206" y="266"/>
                    </a:moveTo>
                    <a:cubicBezTo>
                      <a:pt x="3166" y="252"/>
                      <a:pt x="3126" y="237"/>
                      <a:pt x="3085" y="224"/>
                    </a:cubicBezTo>
                    <a:lnTo>
                      <a:pt x="3096" y="193"/>
                    </a:lnTo>
                    <a:cubicBezTo>
                      <a:pt x="3136" y="207"/>
                      <a:pt x="3177" y="221"/>
                      <a:pt x="3217" y="236"/>
                    </a:cubicBezTo>
                    <a:lnTo>
                      <a:pt x="3206" y="266"/>
                    </a:lnTo>
                    <a:moveTo>
                      <a:pt x="676" y="269"/>
                    </a:moveTo>
                    <a:cubicBezTo>
                      <a:pt x="646" y="264"/>
                      <a:pt x="616" y="262"/>
                      <a:pt x="586" y="262"/>
                    </a:cubicBezTo>
                    <a:cubicBezTo>
                      <a:pt x="575" y="262"/>
                      <a:pt x="563" y="262"/>
                      <a:pt x="551" y="263"/>
                    </a:cubicBezTo>
                    <a:lnTo>
                      <a:pt x="549" y="231"/>
                    </a:lnTo>
                    <a:cubicBezTo>
                      <a:pt x="562" y="230"/>
                      <a:pt x="576" y="230"/>
                      <a:pt x="588" y="230"/>
                    </a:cubicBezTo>
                    <a:cubicBezTo>
                      <a:pt x="618" y="230"/>
                      <a:pt x="649" y="232"/>
                      <a:pt x="680" y="237"/>
                    </a:cubicBezTo>
                    <a:lnTo>
                      <a:pt x="676" y="269"/>
                    </a:lnTo>
                    <a:moveTo>
                      <a:pt x="317" y="339"/>
                    </a:moveTo>
                    <a:lnTo>
                      <a:pt x="300" y="312"/>
                    </a:lnTo>
                    <a:cubicBezTo>
                      <a:pt x="311" y="305"/>
                      <a:pt x="322" y="298"/>
                      <a:pt x="334" y="291"/>
                    </a:cubicBezTo>
                    <a:cubicBezTo>
                      <a:pt x="361" y="277"/>
                      <a:pt x="390" y="265"/>
                      <a:pt x="419" y="255"/>
                    </a:cubicBezTo>
                    <a:lnTo>
                      <a:pt x="429" y="286"/>
                    </a:lnTo>
                    <a:cubicBezTo>
                      <a:pt x="401" y="295"/>
                      <a:pt x="374" y="306"/>
                      <a:pt x="349" y="320"/>
                    </a:cubicBezTo>
                    <a:cubicBezTo>
                      <a:pt x="338" y="326"/>
                      <a:pt x="327" y="332"/>
                      <a:pt x="317" y="339"/>
                    </a:cubicBezTo>
                    <a:moveTo>
                      <a:pt x="9484" y="344"/>
                    </a:moveTo>
                    <a:cubicBezTo>
                      <a:pt x="9453" y="343"/>
                      <a:pt x="9423" y="343"/>
                      <a:pt x="9393" y="343"/>
                    </a:cubicBezTo>
                    <a:lnTo>
                      <a:pt x="9356" y="343"/>
                    </a:lnTo>
                    <a:lnTo>
                      <a:pt x="9355" y="311"/>
                    </a:lnTo>
                    <a:lnTo>
                      <a:pt x="9393" y="311"/>
                    </a:lnTo>
                    <a:cubicBezTo>
                      <a:pt x="9423" y="311"/>
                      <a:pt x="9454" y="311"/>
                      <a:pt x="9484" y="312"/>
                    </a:cubicBezTo>
                    <a:lnTo>
                      <a:pt x="9484" y="344"/>
                    </a:lnTo>
                    <a:moveTo>
                      <a:pt x="912" y="350"/>
                    </a:moveTo>
                    <a:cubicBezTo>
                      <a:pt x="875" y="329"/>
                      <a:pt x="837" y="312"/>
                      <a:pt x="797" y="298"/>
                    </a:cubicBezTo>
                    <a:lnTo>
                      <a:pt x="808" y="268"/>
                    </a:lnTo>
                    <a:cubicBezTo>
                      <a:pt x="849" y="282"/>
                      <a:pt x="889" y="300"/>
                      <a:pt x="928" y="322"/>
                    </a:cubicBezTo>
                    <a:lnTo>
                      <a:pt x="912" y="350"/>
                    </a:lnTo>
                    <a:moveTo>
                      <a:pt x="9100" y="352"/>
                    </a:moveTo>
                    <a:lnTo>
                      <a:pt x="9098" y="320"/>
                    </a:lnTo>
                    <a:cubicBezTo>
                      <a:pt x="9141" y="317"/>
                      <a:pt x="9184" y="315"/>
                      <a:pt x="9227" y="314"/>
                    </a:cubicBezTo>
                    <a:lnTo>
                      <a:pt x="9228" y="346"/>
                    </a:lnTo>
                    <a:cubicBezTo>
                      <a:pt x="9185" y="347"/>
                      <a:pt x="9142" y="350"/>
                      <a:pt x="9100" y="352"/>
                    </a:cubicBezTo>
                    <a:moveTo>
                      <a:pt x="9739" y="357"/>
                    </a:moveTo>
                    <a:cubicBezTo>
                      <a:pt x="9697" y="354"/>
                      <a:pt x="9654" y="351"/>
                      <a:pt x="9611" y="348"/>
                    </a:cubicBezTo>
                    <a:lnTo>
                      <a:pt x="9613" y="316"/>
                    </a:lnTo>
                    <a:cubicBezTo>
                      <a:pt x="9656" y="319"/>
                      <a:pt x="9699" y="322"/>
                      <a:pt x="9742" y="325"/>
                    </a:cubicBezTo>
                    <a:lnTo>
                      <a:pt x="9739" y="357"/>
                    </a:lnTo>
                    <a:moveTo>
                      <a:pt x="3446" y="358"/>
                    </a:moveTo>
                    <a:cubicBezTo>
                      <a:pt x="3406" y="342"/>
                      <a:pt x="3366" y="327"/>
                      <a:pt x="3326" y="311"/>
                    </a:cubicBezTo>
                    <a:lnTo>
                      <a:pt x="3338" y="281"/>
                    </a:lnTo>
                    <a:cubicBezTo>
                      <a:pt x="3378" y="297"/>
                      <a:pt x="3418" y="312"/>
                      <a:pt x="3457" y="328"/>
                    </a:cubicBezTo>
                    <a:lnTo>
                      <a:pt x="3446" y="358"/>
                    </a:lnTo>
                    <a:moveTo>
                      <a:pt x="8845" y="374"/>
                    </a:moveTo>
                    <a:lnTo>
                      <a:pt x="8841" y="342"/>
                    </a:lnTo>
                    <a:cubicBezTo>
                      <a:pt x="8884" y="337"/>
                      <a:pt x="8927" y="333"/>
                      <a:pt x="8969" y="330"/>
                    </a:cubicBezTo>
                    <a:lnTo>
                      <a:pt x="8972" y="362"/>
                    </a:lnTo>
                    <a:cubicBezTo>
                      <a:pt x="8930" y="365"/>
                      <a:pt x="8887" y="369"/>
                      <a:pt x="8845" y="374"/>
                    </a:cubicBezTo>
                    <a:moveTo>
                      <a:pt x="9993" y="388"/>
                    </a:moveTo>
                    <a:cubicBezTo>
                      <a:pt x="9951" y="381"/>
                      <a:pt x="9909" y="375"/>
                      <a:pt x="9866" y="370"/>
                    </a:cubicBezTo>
                    <a:lnTo>
                      <a:pt x="9870" y="339"/>
                    </a:lnTo>
                    <a:cubicBezTo>
                      <a:pt x="9913" y="344"/>
                      <a:pt x="9956" y="350"/>
                      <a:pt x="9998" y="356"/>
                    </a:cubicBezTo>
                    <a:lnTo>
                      <a:pt x="9993" y="388"/>
                    </a:lnTo>
                    <a:moveTo>
                      <a:pt x="8590" y="406"/>
                    </a:moveTo>
                    <a:lnTo>
                      <a:pt x="8586" y="374"/>
                    </a:lnTo>
                    <a:cubicBezTo>
                      <a:pt x="8628" y="368"/>
                      <a:pt x="8671" y="362"/>
                      <a:pt x="8713" y="357"/>
                    </a:cubicBezTo>
                    <a:lnTo>
                      <a:pt x="8717" y="389"/>
                    </a:lnTo>
                    <a:cubicBezTo>
                      <a:pt x="8675" y="394"/>
                      <a:pt x="8633" y="400"/>
                      <a:pt x="8590" y="406"/>
                    </a:cubicBezTo>
                    <a:moveTo>
                      <a:pt x="1218" y="412"/>
                    </a:moveTo>
                    <a:lnTo>
                      <a:pt x="1188" y="401"/>
                    </a:lnTo>
                    <a:cubicBezTo>
                      <a:pt x="1204" y="358"/>
                      <a:pt x="1225" y="319"/>
                      <a:pt x="1250" y="284"/>
                    </a:cubicBezTo>
                    <a:lnTo>
                      <a:pt x="1276" y="302"/>
                    </a:lnTo>
                    <a:cubicBezTo>
                      <a:pt x="1253" y="335"/>
                      <a:pt x="1233" y="372"/>
                      <a:pt x="1218" y="412"/>
                    </a:cubicBezTo>
                    <a:moveTo>
                      <a:pt x="10244" y="436"/>
                    </a:moveTo>
                    <a:cubicBezTo>
                      <a:pt x="10203" y="427"/>
                      <a:pt x="10161" y="418"/>
                      <a:pt x="10119" y="410"/>
                    </a:cubicBezTo>
                    <a:lnTo>
                      <a:pt x="10125" y="378"/>
                    </a:lnTo>
                    <a:cubicBezTo>
                      <a:pt x="10168" y="386"/>
                      <a:pt x="10210" y="395"/>
                      <a:pt x="10251" y="405"/>
                    </a:cubicBezTo>
                    <a:lnTo>
                      <a:pt x="10244" y="436"/>
                    </a:lnTo>
                    <a:moveTo>
                      <a:pt x="8337" y="446"/>
                    </a:moveTo>
                    <a:lnTo>
                      <a:pt x="8332" y="414"/>
                    </a:lnTo>
                    <a:cubicBezTo>
                      <a:pt x="8374" y="407"/>
                      <a:pt x="8416" y="400"/>
                      <a:pt x="8458" y="393"/>
                    </a:cubicBezTo>
                    <a:lnTo>
                      <a:pt x="8464" y="425"/>
                    </a:lnTo>
                    <a:cubicBezTo>
                      <a:pt x="8421" y="432"/>
                      <a:pt x="8379" y="439"/>
                      <a:pt x="8337" y="446"/>
                    </a:cubicBezTo>
                    <a:moveTo>
                      <a:pt x="3684" y="454"/>
                    </a:moveTo>
                    <a:lnTo>
                      <a:pt x="3565" y="406"/>
                    </a:lnTo>
                    <a:lnTo>
                      <a:pt x="3577" y="376"/>
                    </a:lnTo>
                    <a:lnTo>
                      <a:pt x="3696" y="424"/>
                    </a:lnTo>
                    <a:lnTo>
                      <a:pt x="3684" y="454"/>
                    </a:lnTo>
                    <a:moveTo>
                      <a:pt x="8085" y="492"/>
                    </a:moveTo>
                    <a:lnTo>
                      <a:pt x="8079" y="461"/>
                    </a:lnTo>
                    <a:cubicBezTo>
                      <a:pt x="8121" y="453"/>
                      <a:pt x="8163" y="445"/>
                      <a:pt x="8205" y="437"/>
                    </a:cubicBezTo>
                    <a:lnTo>
                      <a:pt x="8211" y="468"/>
                    </a:lnTo>
                    <a:cubicBezTo>
                      <a:pt x="8169" y="476"/>
                      <a:pt x="8127" y="484"/>
                      <a:pt x="8085" y="492"/>
                    </a:cubicBezTo>
                    <a:moveTo>
                      <a:pt x="10490" y="504"/>
                    </a:moveTo>
                    <a:cubicBezTo>
                      <a:pt x="10451" y="491"/>
                      <a:pt x="10409" y="479"/>
                      <a:pt x="10368" y="468"/>
                    </a:cubicBezTo>
                    <a:lnTo>
                      <a:pt x="10377" y="437"/>
                    </a:lnTo>
                    <a:cubicBezTo>
                      <a:pt x="10418" y="448"/>
                      <a:pt x="10460" y="461"/>
                      <a:pt x="10500" y="474"/>
                    </a:cubicBezTo>
                    <a:lnTo>
                      <a:pt x="10490" y="504"/>
                    </a:lnTo>
                    <a:moveTo>
                      <a:pt x="1108" y="506"/>
                    </a:moveTo>
                    <a:cubicBezTo>
                      <a:pt x="1079" y="475"/>
                      <a:pt x="1048" y="446"/>
                      <a:pt x="1016" y="420"/>
                    </a:cubicBezTo>
                    <a:lnTo>
                      <a:pt x="1036" y="395"/>
                    </a:lnTo>
                    <a:cubicBezTo>
                      <a:pt x="1069" y="422"/>
                      <a:pt x="1101" y="452"/>
                      <a:pt x="1132" y="484"/>
                    </a:cubicBezTo>
                    <a:lnTo>
                      <a:pt x="1108" y="506"/>
                    </a:lnTo>
                    <a:moveTo>
                      <a:pt x="147" y="519"/>
                    </a:moveTo>
                    <a:lnTo>
                      <a:pt x="120" y="502"/>
                    </a:lnTo>
                    <a:cubicBezTo>
                      <a:pt x="143" y="464"/>
                      <a:pt x="170" y="428"/>
                      <a:pt x="199" y="397"/>
                    </a:cubicBezTo>
                    <a:lnTo>
                      <a:pt x="222" y="419"/>
                    </a:lnTo>
                    <a:cubicBezTo>
                      <a:pt x="195" y="448"/>
                      <a:pt x="169" y="482"/>
                      <a:pt x="147" y="519"/>
                    </a:cubicBezTo>
                    <a:moveTo>
                      <a:pt x="7833" y="544"/>
                    </a:moveTo>
                    <a:lnTo>
                      <a:pt x="7827" y="512"/>
                    </a:lnTo>
                    <a:cubicBezTo>
                      <a:pt x="7869" y="503"/>
                      <a:pt x="7910" y="495"/>
                      <a:pt x="7952" y="486"/>
                    </a:cubicBezTo>
                    <a:lnTo>
                      <a:pt x="7959" y="518"/>
                    </a:lnTo>
                    <a:cubicBezTo>
                      <a:pt x="7917" y="526"/>
                      <a:pt x="7875" y="535"/>
                      <a:pt x="7833" y="544"/>
                    </a:cubicBezTo>
                    <a:moveTo>
                      <a:pt x="3922" y="551"/>
                    </a:moveTo>
                    <a:cubicBezTo>
                      <a:pt x="3882" y="535"/>
                      <a:pt x="3842" y="519"/>
                      <a:pt x="3803" y="503"/>
                    </a:cubicBezTo>
                    <a:lnTo>
                      <a:pt x="3815" y="473"/>
                    </a:lnTo>
                    <a:cubicBezTo>
                      <a:pt x="3854" y="489"/>
                      <a:pt x="3894" y="505"/>
                      <a:pt x="3934" y="521"/>
                    </a:cubicBezTo>
                    <a:lnTo>
                      <a:pt x="3922" y="551"/>
                    </a:lnTo>
                    <a:moveTo>
                      <a:pt x="10730" y="593"/>
                    </a:moveTo>
                    <a:cubicBezTo>
                      <a:pt x="10691" y="577"/>
                      <a:pt x="10651" y="561"/>
                      <a:pt x="10611" y="546"/>
                    </a:cubicBezTo>
                    <a:lnTo>
                      <a:pt x="10622" y="516"/>
                    </a:lnTo>
                    <a:cubicBezTo>
                      <a:pt x="10663" y="531"/>
                      <a:pt x="10703" y="547"/>
                      <a:pt x="10742" y="564"/>
                    </a:cubicBezTo>
                    <a:lnTo>
                      <a:pt x="10730" y="593"/>
                    </a:lnTo>
                    <a:moveTo>
                      <a:pt x="7582" y="597"/>
                    </a:moveTo>
                    <a:lnTo>
                      <a:pt x="7575" y="566"/>
                    </a:lnTo>
                    <a:cubicBezTo>
                      <a:pt x="7617" y="557"/>
                      <a:pt x="7659" y="548"/>
                      <a:pt x="7701" y="539"/>
                    </a:cubicBezTo>
                    <a:lnTo>
                      <a:pt x="7707" y="570"/>
                    </a:lnTo>
                    <a:cubicBezTo>
                      <a:pt x="7666" y="579"/>
                      <a:pt x="7624" y="588"/>
                      <a:pt x="7582" y="597"/>
                    </a:cubicBezTo>
                    <a:moveTo>
                      <a:pt x="4162" y="643"/>
                    </a:moveTo>
                    <a:cubicBezTo>
                      <a:pt x="4122" y="628"/>
                      <a:pt x="4082" y="613"/>
                      <a:pt x="4042" y="597"/>
                    </a:cubicBezTo>
                    <a:lnTo>
                      <a:pt x="4053" y="567"/>
                    </a:lnTo>
                    <a:cubicBezTo>
                      <a:pt x="4093" y="583"/>
                      <a:pt x="4133" y="598"/>
                      <a:pt x="4173" y="612"/>
                    </a:cubicBezTo>
                    <a:lnTo>
                      <a:pt x="4162" y="643"/>
                    </a:lnTo>
                    <a:moveTo>
                      <a:pt x="7331" y="652"/>
                    </a:moveTo>
                    <a:lnTo>
                      <a:pt x="7324" y="620"/>
                    </a:lnTo>
                    <a:lnTo>
                      <a:pt x="7450" y="593"/>
                    </a:lnTo>
                    <a:lnTo>
                      <a:pt x="7457" y="625"/>
                    </a:lnTo>
                    <a:lnTo>
                      <a:pt x="7331" y="652"/>
                    </a:lnTo>
                    <a:moveTo>
                      <a:pt x="1177" y="657"/>
                    </a:moveTo>
                    <a:lnTo>
                      <a:pt x="1145" y="657"/>
                    </a:lnTo>
                    <a:cubicBezTo>
                      <a:pt x="1146" y="612"/>
                      <a:pt x="1149" y="568"/>
                      <a:pt x="1155" y="528"/>
                    </a:cubicBezTo>
                    <a:lnTo>
                      <a:pt x="1187" y="533"/>
                    </a:lnTo>
                    <a:cubicBezTo>
                      <a:pt x="1181" y="572"/>
                      <a:pt x="1178" y="614"/>
                      <a:pt x="1177" y="657"/>
                    </a:cubicBezTo>
                    <a:moveTo>
                      <a:pt x="10960" y="703"/>
                    </a:moveTo>
                    <a:cubicBezTo>
                      <a:pt x="10923" y="683"/>
                      <a:pt x="10885" y="663"/>
                      <a:pt x="10846" y="646"/>
                    </a:cubicBezTo>
                    <a:lnTo>
                      <a:pt x="10860" y="617"/>
                    </a:lnTo>
                    <a:cubicBezTo>
                      <a:pt x="10899" y="636"/>
                      <a:pt x="10938" y="656"/>
                      <a:pt x="10975" y="675"/>
                    </a:cubicBezTo>
                    <a:lnTo>
                      <a:pt x="10960" y="703"/>
                    </a:lnTo>
                    <a:moveTo>
                      <a:pt x="7079" y="704"/>
                    </a:moveTo>
                    <a:lnTo>
                      <a:pt x="7073" y="673"/>
                    </a:lnTo>
                    <a:cubicBezTo>
                      <a:pt x="7115" y="664"/>
                      <a:pt x="7157" y="656"/>
                      <a:pt x="7199" y="647"/>
                    </a:cubicBezTo>
                    <a:lnTo>
                      <a:pt x="7205" y="678"/>
                    </a:lnTo>
                    <a:cubicBezTo>
                      <a:pt x="7163" y="687"/>
                      <a:pt x="7121" y="696"/>
                      <a:pt x="7079" y="704"/>
                    </a:cubicBezTo>
                    <a:moveTo>
                      <a:pt x="1261" y="707"/>
                    </a:moveTo>
                    <a:cubicBezTo>
                      <a:pt x="1238" y="670"/>
                      <a:pt x="1214" y="636"/>
                      <a:pt x="1190" y="603"/>
                    </a:cubicBezTo>
                    <a:lnTo>
                      <a:pt x="1215" y="584"/>
                    </a:lnTo>
                    <a:cubicBezTo>
                      <a:pt x="1240" y="617"/>
                      <a:pt x="1265" y="654"/>
                      <a:pt x="1288" y="691"/>
                    </a:cubicBezTo>
                    <a:lnTo>
                      <a:pt x="1261" y="707"/>
                    </a:lnTo>
                    <a:moveTo>
                      <a:pt x="4406" y="725"/>
                    </a:moveTo>
                    <a:cubicBezTo>
                      <a:pt x="4365" y="712"/>
                      <a:pt x="4324" y="699"/>
                      <a:pt x="4284" y="685"/>
                    </a:cubicBezTo>
                    <a:lnTo>
                      <a:pt x="4294" y="655"/>
                    </a:lnTo>
                    <a:cubicBezTo>
                      <a:pt x="4335" y="668"/>
                      <a:pt x="4375" y="681"/>
                      <a:pt x="4416" y="694"/>
                    </a:cubicBezTo>
                    <a:lnTo>
                      <a:pt x="4406" y="725"/>
                    </a:lnTo>
                    <a:moveTo>
                      <a:pt x="57" y="751"/>
                    </a:moveTo>
                    <a:lnTo>
                      <a:pt x="25" y="745"/>
                    </a:lnTo>
                    <a:cubicBezTo>
                      <a:pt x="34" y="701"/>
                      <a:pt x="47" y="659"/>
                      <a:pt x="62" y="620"/>
                    </a:cubicBezTo>
                    <a:lnTo>
                      <a:pt x="92" y="632"/>
                    </a:lnTo>
                    <a:cubicBezTo>
                      <a:pt x="78" y="669"/>
                      <a:pt x="66" y="710"/>
                      <a:pt x="57" y="751"/>
                    </a:cubicBezTo>
                    <a:moveTo>
                      <a:pt x="6827" y="755"/>
                    </a:moveTo>
                    <a:lnTo>
                      <a:pt x="6821" y="723"/>
                    </a:lnTo>
                    <a:cubicBezTo>
                      <a:pt x="6863" y="715"/>
                      <a:pt x="6905" y="707"/>
                      <a:pt x="6947" y="699"/>
                    </a:cubicBezTo>
                    <a:lnTo>
                      <a:pt x="6954" y="730"/>
                    </a:lnTo>
                    <a:cubicBezTo>
                      <a:pt x="6912" y="739"/>
                      <a:pt x="6870" y="747"/>
                      <a:pt x="6827" y="755"/>
                    </a:cubicBezTo>
                    <a:moveTo>
                      <a:pt x="4654" y="795"/>
                    </a:moveTo>
                    <a:cubicBezTo>
                      <a:pt x="4614" y="785"/>
                      <a:pt x="4572" y="774"/>
                      <a:pt x="4530" y="762"/>
                    </a:cubicBezTo>
                    <a:lnTo>
                      <a:pt x="4538" y="731"/>
                    </a:lnTo>
                    <a:cubicBezTo>
                      <a:pt x="4580" y="743"/>
                      <a:pt x="4622" y="754"/>
                      <a:pt x="4662" y="764"/>
                    </a:cubicBezTo>
                    <a:lnTo>
                      <a:pt x="4654" y="795"/>
                    </a:lnTo>
                    <a:moveTo>
                      <a:pt x="6574" y="800"/>
                    </a:moveTo>
                    <a:lnTo>
                      <a:pt x="6569" y="769"/>
                    </a:lnTo>
                    <a:cubicBezTo>
                      <a:pt x="6611" y="762"/>
                      <a:pt x="6653" y="754"/>
                      <a:pt x="6695" y="747"/>
                    </a:cubicBezTo>
                    <a:lnTo>
                      <a:pt x="6701" y="778"/>
                    </a:lnTo>
                    <a:cubicBezTo>
                      <a:pt x="6659" y="786"/>
                      <a:pt x="6616" y="793"/>
                      <a:pt x="6574" y="800"/>
                    </a:cubicBezTo>
                    <a:moveTo>
                      <a:pt x="11176" y="838"/>
                    </a:moveTo>
                    <a:cubicBezTo>
                      <a:pt x="11142" y="814"/>
                      <a:pt x="11106" y="790"/>
                      <a:pt x="11070" y="767"/>
                    </a:cubicBezTo>
                    <a:lnTo>
                      <a:pt x="11087" y="740"/>
                    </a:lnTo>
                    <a:cubicBezTo>
                      <a:pt x="11124" y="763"/>
                      <a:pt x="11160" y="787"/>
                      <a:pt x="11195" y="811"/>
                    </a:cubicBezTo>
                    <a:lnTo>
                      <a:pt x="11176" y="838"/>
                    </a:lnTo>
                    <a:moveTo>
                      <a:pt x="6320" y="839"/>
                    </a:moveTo>
                    <a:lnTo>
                      <a:pt x="6315" y="807"/>
                    </a:lnTo>
                    <a:cubicBezTo>
                      <a:pt x="6358" y="801"/>
                      <a:pt x="6400" y="795"/>
                      <a:pt x="6442" y="789"/>
                    </a:cubicBezTo>
                    <a:lnTo>
                      <a:pt x="6447" y="821"/>
                    </a:lnTo>
                    <a:cubicBezTo>
                      <a:pt x="6405" y="827"/>
                      <a:pt x="6362" y="833"/>
                      <a:pt x="6320" y="839"/>
                    </a:cubicBezTo>
                    <a:moveTo>
                      <a:pt x="4907" y="847"/>
                    </a:moveTo>
                    <a:cubicBezTo>
                      <a:pt x="4865" y="840"/>
                      <a:pt x="4822" y="832"/>
                      <a:pt x="4780" y="823"/>
                    </a:cubicBezTo>
                    <a:lnTo>
                      <a:pt x="4787" y="792"/>
                    </a:lnTo>
                    <a:cubicBezTo>
                      <a:pt x="4828" y="800"/>
                      <a:pt x="4870" y="808"/>
                      <a:pt x="4912" y="815"/>
                    </a:cubicBezTo>
                    <a:lnTo>
                      <a:pt x="4907" y="847"/>
                    </a:lnTo>
                    <a:moveTo>
                      <a:pt x="6064" y="869"/>
                    </a:moveTo>
                    <a:lnTo>
                      <a:pt x="6061" y="837"/>
                    </a:lnTo>
                    <a:cubicBezTo>
                      <a:pt x="6103" y="833"/>
                      <a:pt x="6146" y="828"/>
                      <a:pt x="6188" y="823"/>
                    </a:cubicBezTo>
                    <a:lnTo>
                      <a:pt x="6192" y="855"/>
                    </a:lnTo>
                    <a:cubicBezTo>
                      <a:pt x="6149" y="860"/>
                      <a:pt x="6107" y="865"/>
                      <a:pt x="6064" y="869"/>
                    </a:cubicBezTo>
                    <a:moveTo>
                      <a:pt x="5163" y="879"/>
                    </a:moveTo>
                    <a:cubicBezTo>
                      <a:pt x="5120" y="875"/>
                      <a:pt x="5077" y="871"/>
                      <a:pt x="5035" y="865"/>
                    </a:cubicBezTo>
                    <a:lnTo>
                      <a:pt x="5039" y="833"/>
                    </a:lnTo>
                    <a:cubicBezTo>
                      <a:pt x="5081" y="839"/>
                      <a:pt x="5124" y="843"/>
                      <a:pt x="5166" y="847"/>
                    </a:cubicBezTo>
                    <a:lnTo>
                      <a:pt x="5163" y="879"/>
                    </a:lnTo>
                    <a:moveTo>
                      <a:pt x="5807" y="889"/>
                    </a:moveTo>
                    <a:lnTo>
                      <a:pt x="5805" y="857"/>
                    </a:lnTo>
                    <a:cubicBezTo>
                      <a:pt x="5848" y="855"/>
                      <a:pt x="5891" y="852"/>
                      <a:pt x="5933" y="849"/>
                    </a:cubicBezTo>
                    <a:lnTo>
                      <a:pt x="5936" y="881"/>
                    </a:lnTo>
                    <a:cubicBezTo>
                      <a:pt x="5893" y="884"/>
                      <a:pt x="5850" y="887"/>
                      <a:pt x="5807" y="889"/>
                    </a:cubicBezTo>
                    <a:moveTo>
                      <a:pt x="5421" y="895"/>
                    </a:moveTo>
                    <a:cubicBezTo>
                      <a:pt x="5378" y="893"/>
                      <a:pt x="5335" y="892"/>
                      <a:pt x="5292" y="889"/>
                    </a:cubicBezTo>
                    <a:lnTo>
                      <a:pt x="5294" y="857"/>
                    </a:lnTo>
                    <a:cubicBezTo>
                      <a:pt x="5336" y="860"/>
                      <a:pt x="5379" y="861"/>
                      <a:pt x="5421" y="863"/>
                    </a:cubicBezTo>
                    <a:lnTo>
                      <a:pt x="5421" y="895"/>
                    </a:lnTo>
                    <a:moveTo>
                      <a:pt x="5549" y="896"/>
                    </a:moveTo>
                    <a:lnTo>
                      <a:pt x="5549" y="864"/>
                    </a:lnTo>
                    <a:cubicBezTo>
                      <a:pt x="5592" y="864"/>
                      <a:pt x="5635" y="863"/>
                      <a:pt x="5677" y="862"/>
                    </a:cubicBezTo>
                    <a:lnTo>
                      <a:pt x="5678" y="894"/>
                    </a:lnTo>
                    <a:cubicBezTo>
                      <a:pt x="5635" y="896"/>
                      <a:pt x="5592" y="896"/>
                      <a:pt x="5549" y="896"/>
                    </a:cubicBezTo>
                    <a:moveTo>
                      <a:pt x="1168" y="916"/>
                    </a:moveTo>
                    <a:cubicBezTo>
                      <a:pt x="1161" y="870"/>
                      <a:pt x="1155" y="828"/>
                      <a:pt x="1151" y="787"/>
                    </a:cubicBezTo>
                    <a:lnTo>
                      <a:pt x="1183" y="784"/>
                    </a:lnTo>
                    <a:cubicBezTo>
                      <a:pt x="1187" y="824"/>
                      <a:pt x="1193" y="865"/>
                      <a:pt x="1200" y="910"/>
                    </a:cubicBezTo>
                    <a:lnTo>
                      <a:pt x="1168" y="916"/>
                    </a:lnTo>
                    <a:moveTo>
                      <a:pt x="1378" y="933"/>
                    </a:moveTo>
                    <a:cubicBezTo>
                      <a:pt x="1374" y="925"/>
                      <a:pt x="1370" y="916"/>
                      <a:pt x="1366" y="907"/>
                    </a:cubicBezTo>
                    <a:cubicBezTo>
                      <a:pt x="1352" y="877"/>
                      <a:pt x="1337" y="847"/>
                      <a:pt x="1323" y="818"/>
                    </a:cubicBezTo>
                    <a:lnTo>
                      <a:pt x="1351" y="804"/>
                    </a:lnTo>
                    <a:cubicBezTo>
                      <a:pt x="1366" y="832"/>
                      <a:pt x="1381" y="863"/>
                      <a:pt x="1395" y="894"/>
                    </a:cubicBezTo>
                    <a:cubicBezTo>
                      <a:pt x="1399" y="903"/>
                      <a:pt x="1403" y="912"/>
                      <a:pt x="1407" y="921"/>
                    </a:cubicBezTo>
                    <a:lnTo>
                      <a:pt x="1378" y="933"/>
                    </a:lnTo>
                    <a:moveTo>
                      <a:pt x="11376" y="995"/>
                    </a:moveTo>
                    <a:cubicBezTo>
                      <a:pt x="11345" y="967"/>
                      <a:pt x="11312" y="940"/>
                      <a:pt x="11279" y="914"/>
                    </a:cubicBezTo>
                    <a:lnTo>
                      <a:pt x="11299" y="888"/>
                    </a:lnTo>
                    <a:cubicBezTo>
                      <a:pt x="11332" y="915"/>
                      <a:pt x="11366" y="943"/>
                      <a:pt x="11398" y="971"/>
                    </a:cubicBezTo>
                    <a:lnTo>
                      <a:pt x="11376" y="995"/>
                    </a:lnTo>
                    <a:moveTo>
                      <a:pt x="32" y="1003"/>
                    </a:moveTo>
                    <a:lnTo>
                      <a:pt x="0" y="1003"/>
                    </a:lnTo>
                    <a:cubicBezTo>
                      <a:pt x="0" y="958"/>
                      <a:pt x="2" y="915"/>
                      <a:pt x="6" y="873"/>
                    </a:cubicBezTo>
                    <a:lnTo>
                      <a:pt x="38" y="876"/>
                    </a:lnTo>
                    <a:cubicBezTo>
                      <a:pt x="34" y="917"/>
                      <a:pt x="32" y="960"/>
                      <a:pt x="32" y="1003"/>
                    </a:cubicBezTo>
                    <a:moveTo>
                      <a:pt x="1240" y="1169"/>
                    </a:moveTo>
                    <a:cubicBezTo>
                      <a:pt x="1217" y="1144"/>
                      <a:pt x="1208" y="1111"/>
                      <a:pt x="1200" y="1075"/>
                    </a:cubicBezTo>
                    <a:lnTo>
                      <a:pt x="1193" y="1043"/>
                    </a:lnTo>
                    <a:lnTo>
                      <a:pt x="1224" y="1036"/>
                    </a:lnTo>
                    <a:lnTo>
                      <a:pt x="1231" y="1068"/>
                    </a:lnTo>
                    <a:cubicBezTo>
                      <a:pt x="1238" y="1099"/>
                      <a:pt x="1246" y="1128"/>
                      <a:pt x="1264" y="1147"/>
                    </a:cubicBezTo>
                    <a:lnTo>
                      <a:pt x="1240" y="1169"/>
                    </a:lnTo>
                    <a:moveTo>
                      <a:pt x="1378" y="1175"/>
                    </a:moveTo>
                    <a:lnTo>
                      <a:pt x="1360" y="1148"/>
                    </a:lnTo>
                    <a:cubicBezTo>
                      <a:pt x="1380" y="1134"/>
                      <a:pt x="1396" y="1113"/>
                      <a:pt x="1402" y="1091"/>
                    </a:cubicBezTo>
                    <a:cubicBezTo>
                      <a:pt x="1405" y="1078"/>
                      <a:pt x="1407" y="1065"/>
                      <a:pt x="1407" y="1051"/>
                    </a:cubicBezTo>
                    <a:lnTo>
                      <a:pt x="1439" y="1051"/>
                    </a:lnTo>
                    <a:cubicBezTo>
                      <a:pt x="1439" y="1068"/>
                      <a:pt x="1437" y="1084"/>
                      <a:pt x="1433" y="1100"/>
                    </a:cubicBezTo>
                    <a:cubicBezTo>
                      <a:pt x="1425" y="1129"/>
                      <a:pt x="1405" y="1156"/>
                      <a:pt x="1378" y="1175"/>
                    </a:cubicBezTo>
                    <a:moveTo>
                      <a:pt x="15" y="1261"/>
                    </a:moveTo>
                    <a:cubicBezTo>
                      <a:pt x="10" y="1215"/>
                      <a:pt x="6" y="1173"/>
                      <a:pt x="4" y="1133"/>
                    </a:cubicBezTo>
                    <a:lnTo>
                      <a:pt x="36" y="1131"/>
                    </a:lnTo>
                    <a:cubicBezTo>
                      <a:pt x="38" y="1171"/>
                      <a:pt x="42" y="1212"/>
                      <a:pt x="47" y="1258"/>
                    </a:cubicBezTo>
                    <a:lnTo>
                      <a:pt x="15" y="1261"/>
                    </a:lnTo>
                    <a:moveTo>
                      <a:pt x="51" y="1516"/>
                    </a:moveTo>
                    <a:cubicBezTo>
                      <a:pt x="44" y="1474"/>
                      <a:pt x="38" y="1432"/>
                      <a:pt x="32" y="1389"/>
                    </a:cubicBezTo>
                    <a:lnTo>
                      <a:pt x="64" y="1385"/>
                    </a:lnTo>
                    <a:cubicBezTo>
                      <a:pt x="70" y="1427"/>
                      <a:pt x="76" y="1469"/>
                      <a:pt x="83" y="1511"/>
                    </a:cubicBezTo>
                    <a:lnTo>
                      <a:pt x="51" y="1516"/>
                    </a:lnTo>
                    <a:moveTo>
                      <a:pt x="91" y="1770"/>
                    </a:moveTo>
                    <a:cubicBezTo>
                      <a:pt x="86" y="1739"/>
                      <a:pt x="81" y="1709"/>
                      <a:pt x="76" y="1678"/>
                    </a:cubicBezTo>
                    <a:lnTo>
                      <a:pt x="71" y="1643"/>
                    </a:lnTo>
                    <a:lnTo>
                      <a:pt x="103" y="1638"/>
                    </a:lnTo>
                    <a:lnTo>
                      <a:pt x="108" y="1673"/>
                    </a:lnTo>
                    <a:cubicBezTo>
                      <a:pt x="113" y="1704"/>
                      <a:pt x="118" y="1735"/>
                      <a:pt x="122" y="1765"/>
                    </a:cubicBezTo>
                    <a:lnTo>
                      <a:pt x="91" y="1770"/>
                    </a:lnTo>
                    <a:moveTo>
                      <a:pt x="134" y="2024"/>
                    </a:moveTo>
                    <a:cubicBezTo>
                      <a:pt x="126" y="1982"/>
                      <a:pt x="119" y="1939"/>
                      <a:pt x="111" y="1897"/>
                    </a:cubicBezTo>
                    <a:lnTo>
                      <a:pt x="143" y="1892"/>
                    </a:lnTo>
                    <a:cubicBezTo>
                      <a:pt x="150" y="1934"/>
                      <a:pt x="158" y="1976"/>
                      <a:pt x="166" y="2018"/>
                    </a:cubicBezTo>
                    <a:lnTo>
                      <a:pt x="134" y="2024"/>
                    </a:lnTo>
                    <a:moveTo>
                      <a:pt x="186" y="2276"/>
                    </a:moveTo>
                    <a:cubicBezTo>
                      <a:pt x="176" y="2234"/>
                      <a:pt x="167" y="2192"/>
                      <a:pt x="159" y="2150"/>
                    </a:cubicBezTo>
                    <a:lnTo>
                      <a:pt x="190" y="2144"/>
                    </a:lnTo>
                    <a:cubicBezTo>
                      <a:pt x="199" y="2186"/>
                      <a:pt x="208" y="2227"/>
                      <a:pt x="217" y="2269"/>
                    </a:cubicBezTo>
                    <a:lnTo>
                      <a:pt x="186" y="2276"/>
                    </a:lnTo>
                    <a:moveTo>
                      <a:pt x="249" y="2526"/>
                    </a:moveTo>
                    <a:cubicBezTo>
                      <a:pt x="238" y="2485"/>
                      <a:pt x="227" y="2443"/>
                      <a:pt x="216" y="2401"/>
                    </a:cubicBezTo>
                    <a:lnTo>
                      <a:pt x="247" y="2394"/>
                    </a:lnTo>
                    <a:cubicBezTo>
                      <a:pt x="258" y="2435"/>
                      <a:pt x="269" y="2476"/>
                      <a:pt x="280" y="2517"/>
                    </a:cubicBezTo>
                    <a:lnTo>
                      <a:pt x="249" y="2526"/>
                    </a:lnTo>
                    <a:moveTo>
                      <a:pt x="327" y="2772"/>
                    </a:moveTo>
                    <a:cubicBezTo>
                      <a:pt x="313" y="2732"/>
                      <a:pt x="299" y="2690"/>
                      <a:pt x="286" y="2649"/>
                    </a:cubicBezTo>
                    <a:lnTo>
                      <a:pt x="317" y="2640"/>
                    </a:lnTo>
                    <a:cubicBezTo>
                      <a:pt x="330" y="2680"/>
                      <a:pt x="343" y="2721"/>
                      <a:pt x="357" y="2761"/>
                    </a:cubicBezTo>
                    <a:lnTo>
                      <a:pt x="327" y="2772"/>
                    </a:lnTo>
                    <a:moveTo>
                      <a:pt x="422" y="3012"/>
                    </a:moveTo>
                    <a:cubicBezTo>
                      <a:pt x="405" y="2973"/>
                      <a:pt x="388" y="2933"/>
                      <a:pt x="372" y="2893"/>
                    </a:cubicBezTo>
                    <a:lnTo>
                      <a:pt x="402" y="2881"/>
                    </a:lnTo>
                    <a:cubicBezTo>
                      <a:pt x="418" y="2921"/>
                      <a:pt x="434" y="2961"/>
                      <a:pt x="451" y="2999"/>
                    </a:cubicBezTo>
                    <a:lnTo>
                      <a:pt x="422" y="3012"/>
                    </a:lnTo>
                    <a:moveTo>
                      <a:pt x="535" y="3244"/>
                    </a:moveTo>
                    <a:cubicBezTo>
                      <a:pt x="515" y="3207"/>
                      <a:pt x="495" y="3168"/>
                      <a:pt x="476" y="3129"/>
                    </a:cubicBezTo>
                    <a:lnTo>
                      <a:pt x="505" y="3115"/>
                    </a:lnTo>
                    <a:cubicBezTo>
                      <a:pt x="524" y="3154"/>
                      <a:pt x="544" y="3192"/>
                      <a:pt x="564" y="3228"/>
                    </a:cubicBezTo>
                    <a:lnTo>
                      <a:pt x="535" y="3244"/>
                    </a:lnTo>
                    <a:moveTo>
                      <a:pt x="670" y="3464"/>
                    </a:moveTo>
                    <a:cubicBezTo>
                      <a:pt x="646" y="3430"/>
                      <a:pt x="623" y="3393"/>
                      <a:pt x="600" y="3356"/>
                    </a:cubicBezTo>
                    <a:lnTo>
                      <a:pt x="627" y="3339"/>
                    </a:lnTo>
                    <a:cubicBezTo>
                      <a:pt x="650" y="3376"/>
                      <a:pt x="673" y="3412"/>
                      <a:pt x="696" y="3446"/>
                    </a:cubicBezTo>
                    <a:lnTo>
                      <a:pt x="670" y="3464"/>
                    </a:lnTo>
                    <a:moveTo>
                      <a:pt x="827" y="3670"/>
                    </a:moveTo>
                    <a:cubicBezTo>
                      <a:pt x="799" y="3638"/>
                      <a:pt x="772" y="3604"/>
                      <a:pt x="745" y="3569"/>
                    </a:cubicBezTo>
                    <a:lnTo>
                      <a:pt x="771" y="3550"/>
                    </a:lnTo>
                    <a:cubicBezTo>
                      <a:pt x="797" y="3584"/>
                      <a:pt x="824" y="3617"/>
                      <a:pt x="851" y="3649"/>
                    </a:cubicBezTo>
                    <a:lnTo>
                      <a:pt x="827" y="367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937" name="Google Shape;937;p39"/>
              <p:cNvSpPr/>
              <p:nvPr/>
            </p:nvSpPr>
            <p:spPr>
              <a:xfrm>
                <a:off x="3574130" y="1083273"/>
                <a:ext cx="178202" cy="118298"/>
              </a:xfrm>
              <a:custGeom>
                <a:avLst/>
                <a:gdLst/>
                <a:ahLst/>
                <a:cxnLst/>
                <a:rect l="l" t="t" r="r" b="b"/>
                <a:pathLst>
                  <a:path w="708" h="470" extrusionOk="0">
                    <a:moveTo>
                      <a:pt x="16" y="0"/>
                    </a:moveTo>
                    <a:lnTo>
                      <a:pt x="0" y="374"/>
                    </a:lnTo>
                    <a:lnTo>
                      <a:pt x="708" y="470"/>
                    </a:lnTo>
                    <a:lnTo>
                      <a:pt x="16" y="0"/>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8" name="Google Shape;938;p39"/>
              <p:cNvSpPr/>
              <p:nvPr/>
            </p:nvSpPr>
            <p:spPr>
              <a:xfrm>
                <a:off x="3484526" y="1068171"/>
                <a:ext cx="267806" cy="133400"/>
              </a:xfrm>
              <a:custGeom>
                <a:avLst/>
                <a:gdLst/>
                <a:ahLst/>
                <a:cxnLst/>
                <a:rect l="l" t="t" r="r" b="b"/>
                <a:pathLst>
                  <a:path w="1064" h="530" extrusionOk="0">
                    <a:moveTo>
                      <a:pt x="0" y="140"/>
                    </a:moveTo>
                    <a:lnTo>
                      <a:pt x="655" y="0"/>
                    </a:lnTo>
                    <a:lnTo>
                      <a:pt x="1064" y="530"/>
                    </a:lnTo>
                    <a:lnTo>
                      <a:pt x="0" y="140"/>
                    </a:lnTo>
                    <a:close/>
                  </a:path>
                </a:pathLst>
              </a:custGeom>
              <a:solidFill>
                <a:schemeClr val="accent4"/>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sp>
            <p:nvSpPr>
              <p:cNvPr id="939" name="Google Shape;939;p39"/>
              <p:cNvSpPr/>
              <p:nvPr/>
            </p:nvSpPr>
            <p:spPr>
              <a:xfrm>
                <a:off x="3567083" y="1079245"/>
                <a:ext cx="185249" cy="122325"/>
              </a:xfrm>
              <a:custGeom>
                <a:avLst/>
                <a:gdLst/>
                <a:ahLst/>
                <a:cxnLst/>
                <a:rect l="l" t="t" r="r" b="b"/>
                <a:pathLst>
                  <a:path w="736" h="486" extrusionOk="0">
                    <a:moveTo>
                      <a:pt x="736" y="486"/>
                    </a:moveTo>
                    <a:lnTo>
                      <a:pt x="119" y="0"/>
                    </a:lnTo>
                    <a:lnTo>
                      <a:pt x="0" y="26"/>
                    </a:lnTo>
                    <a:lnTo>
                      <a:pt x="736" y="486"/>
                    </a:lnTo>
                    <a:close/>
                  </a:path>
                </a:pathLst>
              </a:custGeom>
              <a:solidFill>
                <a:schemeClr val="accent5"/>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gr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26">
                                            <p:txEl>
                                              <p:pRg st="0" end="0"/>
                                            </p:txEl>
                                          </p:spTgt>
                                        </p:tgtEl>
                                        <p:attrNameLst>
                                          <p:attrName>style.visibility</p:attrName>
                                        </p:attrNameLst>
                                      </p:cBhvr>
                                      <p:to>
                                        <p:strVal val="visible"/>
                                      </p:to>
                                    </p:set>
                                    <p:animEffect transition="in" filter="fade">
                                      <p:cBhvr>
                                        <p:cTn id="7" dur="1000"/>
                                        <p:tgtEl>
                                          <p:spTgt spid="826">
                                            <p:txEl>
                                              <p:pRg st="0" end="0"/>
                                            </p:txEl>
                                          </p:spTgt>
                                        </p:tgtEl>
                                      </p:cBhvr>
                                    </p:animEffect>
                                    <p:anim calcmode="lin" valueType="num">
                                      <p:cBhvr>
                                        <p:cTn id="8" dur="1000" fill="hold"/>
                                        <p:tgtEl>
                                          <p:spTgt spid="82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826">
                                            <p:txEl>
                                              <p:pRg st="1" end="1"/>
                                            </p:txEl>
                                          </p:spTgt>
                                        </p:tgtEl>
                                        <p:attrNameLst>
                                          <p:attrName>style.visibility</p:attrName>
                                        </p:attrNameLst>
                                      </p:cBhvr>
                                      <p:to>
                                        <p:strVal val="visible"/>
                                      </p:to>
                                    </p:set>
                                    <p:animEffect transition="in" filter="fade">
                                      <p:cBhvr>
                                        <p:cTn id="14" dur="1000"/>
                                        <p:tgtEl>
                                          <p:spTgt spid="826">
                                            <p:txEl>
                                              <p:pRg st="1" end="1"/>
                                            </p:txEl>
                                          </p:spTgt>
                                        </p:tgtEl>
                                      </p:cBhvr>
                                    </p:animEffect>
                                    <p:anim calcmode="lin" valueType="num">
                                      <p:cBhvr>
                                        <p:cTn id="15" dur="1000" fill="hold"/>
                                        <p:tgtEl>
                                          <p:spTgt spid="82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2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826">
                                            <p:txEl>
                                              <p:pRg st="2" end="2"/>
                                            </p:txEl>
                                          </p:spTgt>
                                        </p:tgtEl>
                                        <p:attrNameLst>
                                          <p:attrName>style.visibility</p:attrName>
                                        </p:attrNameLst>
                                      </p:cBhvr>
                                      <p:to>
                                        <p:strVal val="visible"/>
                                      </p:to>
                                    </p:set>
                                    <p:animEffect transition="in" filter="fade">
                                      <p:cBhvr>
                                        <p:cTn id="21" dur="1000"/>
                                        <p:tgtEl>
                                          <p:spTgt spid="826">
                                            <p:txEl>
                                              <p:pRg st="2" end="2"/>
                                            </p:txEl>
                                          </p:spTgt>
                                        </p:tgtEl>
                                      </p:cBhvr>
                                    </p:animEffect>
                                    <p:anim calcmode="lin" valueType="num">
                                      <p:cBhvr>
                                        <p:cTn id="22" dur="1000" fill="hold"/>
                                        <p:tgtEl>
                                          <p:spTgt spid="82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2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826">
                                            <p:txEl>
                                              <p:pRg st="3" end="3"/>
                                            </p:txEl>
                                          </p:spTgt>
                                        </p:tgtEl>
                                        <p:attrNameLst>
                                          <p:attrName>style.visibility</p:attrName>
                                        </p:attrNameLst>
                                      </p:cBhvr>
                                      <p:to>
                                        <p:strVal val="visible"/>
                                      </p:to>
                                    </p:set>
                                    <p:animEffect transition="in" filter="fade">
                                      <p:cBhvr>
                                        <p:cTn id="28" dur="1000"/>
                                        <p:tgtEl>
                                          <p:spTgt spid="826">
                                            <p:txEl>
                                              <p:pRg st="3" end="3"/>
                                            </p:txEl>
                                          </p:spTgt>
                                        </p:tgtEl>
                                      </p:cBhvr>
                                    </p:animEffect>
                                    <p:anim calcmode="lin" valueType="num">
                                      <p:cBhvr>
                                        <p:cTn id="29" dur="1000" fill="hold"/>
                                        <p:tgtEl>
                                          <p:spTgt spid="82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82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826">
                                            <p:txEl>
                                              <p:pRg st="4" end="4"/>
                                            </p:txEl>
                                          </p:spTgt>
                                        </p:tgtEl>
                                        <p:attrNameLst>
                                          <p:attrName>style.visibility</p:attrName>
                                        </p:attrNameLst>
                                      </p:cBhvr>
                                      <p:to>
                                        <p:strVal val="visible"/>
                                      </p:to>
                                    </p:set>
                                    <p:animEffect transition="in" filter="fade">
                                      <p:cBhvr>
                                        <p:cTn id="35" dur="1000"/>
                                        <p:tgtEl>
                                          <p:spTgt spid="826">
                                            <p:txEl>
                                              <p:pRg st="4" end="4"/>
                                            </p:txEl>
                                          </p:spTgt>
                                        </p:tgtEl>
                                      </p:cBhvr>
                                    </p:animEffect>
                                    <p:anim calcmode="lin" valueType="num">
                                      <p:cBhvr>
                                        <p:cTn id="36" dur="1000" fill="hold"/>
                                        <p:tgtEl>
                                          <p:spTgt spid="82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82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grpId="0" nodeType="clickEffect">
                                  <p:stCondLst>
                                    <p:cond delay="0"/>
                                  </p:stCondLst>
                                  <p:childTnLst>
                                    <p:set>
                                      <p:cBhvr>
                                        <p:cTn id="41" dur="1" fill="hold">
                                          <p:stCondLst>
                                            <p:cond delay="0"/>
                                          </p:stCondLst>
                                        </p:cTn>
                                        <p:tgtEl>
                                          <p:spTgt spid="826">
                                            <p:txEl>
                                              <p:pRg st="5" end="5"/>
                                            </p:txEl>
                                          </p:spTgt>
                                        </p:tgtEl>
                                        <p:attrNameLst>
                                          <p:attrName>style.visibility</p:attrName>
                                        </p:attrNameLst>
                                      </p:cBhvr>
                                      <p:to>
                                        <p:strVal val="visible"/>
                                      </p:to>
                                    </p:set>
                                    <p:animEffect transition="in" filter="fade">
                                      <p:cBhvr>
                                        <p:cTn id="42" dur="1000"/>
                                        <p:tgtEl>
                                          <p:spTgt spid="826">
                                            <p:txEl>
                                              <p:pRg st="5" end="5"/>
                                            </p:txEl>
                                          </p:spTgt>
                                        </p:tgtEl>
                                      </p:cBhvr>
                                    </p:animEffect>
                                    <p:anim calcmode="lin" valueType="num">
                                      <p:cBhvr>
                                        <p:cTn id="43" dur="1000" fill="hold"/>
                                        <p:tgtEl>
                                          <p:spTgt spid="826">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82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826">
                                            <p:txEl>
                                              <p:pRg st="6" end="6"/>
                                            </p:txEl>
                                          </p:spTgt>
                                        </p:tgtEl>
                                        <p:attrNameLst>
                                          <p:attrName>style.visibility</p:attrName>
                                        </p:attrNameLst>
                                      </p:cBhvr>
                                      <p:to>
                                        <p:strVal val="visible"/>
                                      </p:to>
                                    </p:set>
                                    <p:animEffect transition="in" filter="fade">
                                      <p:cBhvr>
                                        <p:cTn id="49" dur="1000"/>
                                        <p:tgtEl>
                                          <p:spTgt spid="826">
                                            <p:txEl>
                                              <p:pRg st="6" end="6"/>
                                            </p:txEl>
                                          </p:spTgt>
                                        </p:tgtEl>
                                      </p:cBhvr>
                                    </p:animEffect>
                                    <p:anim calcmode="lin" valueType="num">
                                      <p:cBhvr>
                                        <p:cTn id="50" dur="1000" fill="hold"/>
                                        <p:tgtEl>
                                          <p:spTgt spid="826">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82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7" presetClass="entr" presetSubtype="0" fill="hold" grpId="0" nodeType="clickEffect">
                                  <p:stCondLst>
                                    <p:cond delay="0"/>
                                  </p:stCondLst>
                                  <p:childTnLst>
                                    <p:set>
                                      <p:cBhvr>
                                        <p:cTn id="55" dur="1" fill="hold">
                                          <p:stCondLst>
                                            <p:cond delay="0"/>
                                          </p:stCondLst>
                                        </p:cTn>
                                        <p:tgtEl>
                                          <p:spTgt spid="826">
                                            <p:txEl>
                                              <p:pRg st="7" end="7"/>
                                            </p:txEl>
                                          </p:spTgt>
                                        </p:tgtEl>
                                        <p:attrNameLst>
                                          <p:attrName>style.visibility</p:attrName>
                                        </p:attrNameLst>
                                      </p:cBhvr>
                                      <p:to>
                                        <p:strVal val="visible"/>
                                      </p:to>
                                    </p:set>
                                    <p:animEffect transition="in" filter="fade">
                                      <p:cBhvr>
                                        <p:cTn id="56" dur="1000"/>
                                        <p:tgtEl>
                                          <p:spTgt spid="826">
                                            <p:txEl>
                                              <p:pRg st="7" end="7"/>
                                            </p:txEl>
                                          </p:spTgt>
                                        </p:tgtEl>
                                      </p:cBhvr>
                                    </p:animEffect>
                                    <p:anim calcmode="lin" valueType="num">
                                      <p:cBhvr>
                                        <p:cTn id="57" dur="1000" fill="hold"/>
                                        <p:tgtEl>
                                          <p:spTgt spid="826">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82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7" presetClass="entr" presetSubtype="0" fill="hold" grpId="0" nodeType="clickEffect">
                                  <p:stCondLst>
                                    <p:cond delay="0"/>
                                  </p:stCondLst>
                                  <p:childTnLst>
                                    <p:set>
                                      <p:cBhvr>
                                        <p:cTn id="62" dur="1" fill="hold">
                                          <p:stCondLst>
                                            <p:cond delay="0"/>
                                          </p:stCondLst>
                                        </p:cTn>
                                        <p:tgtEl>
                                          <p:spTgt spid="826">
                                            <p:txEl>
                                              <p:pRg st="8" end="8"/>
                                            </p:txEl>
                                          </p:spTgt>
                                        </p:tgtEl>
                                        <p:attrNameLst>
                                          <p:attrName>style.visibility</p:attrName>
                                        </p:attrNameLst>
                                      </p:cBhvr>
                                      <p:to>
                                        <p:strVal val="visible"/>
                                      </p:to>
                                    </p:set>
                                    <p:animEffect transition="in" filter="fade">
                                      <p:cBhvr>
                                        <p:cTn id="63" dur="1000"/>
                                        <p:tgtEl>
                                          <p:spTgt spid="826">
                                            <p:txEl>
                                              <p:pRg st="8" end="8"/>
                                            </p:txEl>
                                          </p:spTgt>
                                        </p:tgtEl>
                                      </p:cBhvr>
                                    </p:animEffect>
                                    <p:anim calcmode="lin" valueType="num">
                                      <p:cBhvr>
                                        <p:cTn id="64" dur="1000" fill="hold"/>
                                        <p:tgtEl>
                                          <p:spTgt spid="826">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826">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98C851-6513-295D-A7DC-ED37699ED75F}"/>
              </a:ext>
            </a:extLst>
          </p:cNvPr>
          <p:cNvSpPr>
            <a:spLocks noGrp="1"/>
          </p:cNvSpPr>
          <p:nvPr>
            <p:ph type="body" idx="1"/>
          </p:nvPr>
        </p:nvSpPr>
        <p:spPr>
          <a:xfrm>
            <a:off x="579285" y="1296460"/>
            <a:ext cx="3494627" cy="2119398"/>
          </a:xfrm>
        </p:spPr>
        <p:txBody>
          <a:bodyPr/>
          <a:lstStyle/>
          <a:p>
            <a:r>
              <a:rPr lang="en-US" dirty="0">
                <a:latin typeface="Times New Roman" panose="02020603050405020304" pitchFamily="18" charset="0"/>
                <a:cs typeface="Times New Roman" panose="02020603050405020304" pitchFamily="18" charset="0"/>
              </a:rPr>
              <a:t>The Arduino Nano is a microcontroller-based device with 14 digital pins that can be used for various purposes. It can be used for almost every task, from minor to massive industrial-scale projects. It can also be used for prototyping and developing new applications.</a:t>
            </a:r>
          </a:p>
        </p:txBody>
      </p:sp>
      <p:sp>
        <p:nvSpPr>
          <p:cNvPr id="3" name="Title 2">
            <a:extLst>
              <a:ext uri="{FF2B5EF4-FFF2-40B4-BE49-F238E27FC236}">
                <a16:creationId xmlns:a16="http://schemas.microsoft.com/office/drawing/2014/main" id="{4E373E03-95F3-0632-1F61-B06304BE7E6E}"/>
              </a:ext>
            </a:extLst>
          </p:cNvPr>
          <p:cNvSpPr>
            <a:spLocks noGrp="1"/>
          </p:cNvSpPr>
          <p:nvPr>
            <p:ph type="title"/>
          </p:nvPr>
        </p:nvSpPr>
        <p:spPr>
          <a:xfrm>
            <a:off x="720535" y="505251"/>
            <a:ext cx="3442588" cy="1006800"/>
          </a:xfrm>
        </p:spPr>
        <p:txBody>
          <a:bodyPr/>
          <a:lstStyle/>
          <a:p>
            <a:r>
              <a:rPr lang="en-US" dirty="0">
                <a:latin typeface="Times New Roman" panose="02020603050405020304" pitchFamily="18" charset="0"/>
                <a:cs typeface="Times New Roman" panose="02020603050405020304" pitchFamily="18" charset="0"/>
              </a:rPr>
              <a:t>1. Arduino Nano </a:t>
            </a:r>
          </a:p>
        </p:txBody>
      </p:sp>
      <p:pic>
        <p:nvPicPr>
          <p:cNvPr id="4" name="Picture 3" descr="A computer chip with many wires&#10;&#10;Description automatically generated with medium confidence">
            <a:extLst>
              <a:ext uri="{FF2B5EF4-FFF2-40B4-BE49-F238E27FC236}">
                <a16:creationId xmlns:a16="http://schemas.microsoft.com/office/drawing/2014/main" id="{6579F55F-01E7-E964-EE5C-3B6474E062BE}"/>
              </a:ext>
            </a:extLst>
          </p:cNvPr>
          <p:cNvPicPr>
            <a:picLocks noChangeAspect="1"/>
          </p:cNvPicPr>
          <p:nvPr/>
        </p:nvPicPr>
        <p:blipFill>
          <a:blip r:embed="rId2"/>
          <a:stretch>
            <a:fillRect/>
          </a:stretch>
        </p:blipFill>
        <p:spPr>
          <a:xfrm>
            <a:off x="4497659" y="718373"/>
            <a:ext cx="4248823" cy="35569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576700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p:cTn id="7" dur="1000" fill="hold"/>
                                        <p:tgtEl>
                                          <p:spTgt spid="2">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CBE613-8986-38AF-A0E5-E56D9A5D12E8}"/>
              </a:ext>
            </a:extLst>
          </p:cNvPr>
          <p:cNvSpPr>
            <a:spLocks noGrp="1"/>
          </p:cNvSpPr>
          <p:nvPr>
            <p:ph type="body" idx="1"/>
          </p:nvPr>
        </p:nvSpPr>
        <p:spPr>
          <a:xfrm>
            <a:off x="562062" y="996175"/>
            <a:ext cx="4160976" cy="2324365"/>
          </a:xfrm>
        </p:spPr>
        <p:txBody>
          <a:bodyPr/>
          <a:lstStyle/>
          <a:p>
            <a:pPr marL="152400" indent="0">
              <a:buNone/>
            </a:pPr>
            <a:r>
              <a:rPr lang="en-US" dirty="0">
                <a:solidFill>
                  <a:srgbClr val="0D0D0D"/>
                </a:solidFill>
                <a:highlight>
                  <a:srgbClr val="FFFFFF"/>
                </a:highlight>
                <a:latin typeface="Times New Roman" panose="02020603050405020304" pitchFamily="18" charset="0"/>
                <a:cs typeface="Times New Roman" panose="02020603050405020304" pitchFamily="18" charset="0"/>
              </a:rPr>
              <a:t>H</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ere's a simple representation of the pinout for the Arduino Nano:</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Digital Pins (D0-D13):D0 to D13 are digital input/output pins. They can be used for reading digital signals or outputting digital signals.</a:t>
            </a:r>
          </a:p>
          <a:p>
            <a:r>
              <a:rPr lang="en-US" dirty="0">
                <a:latin typeface="Times New Roman" panose="02020603050405020304" pitchFamily="18" charset="0"/>
                <a:cs typeface="Times New Roman" panose="02020603050405020304" pitchFamily="18" charset="0"/>
              </a:rPr>
              <a:t>Analog Pins (A0-A7):A0 to A7 are analog input pins. They can read analog voltage levels from sensors or other devices.</a:t>
            </a:r>
          </a:p>
          <a:p>
            <a:r>
              <a:rPr lang="en-US" dirty="0">
                <a:latin typeface="Times New Roman" panose="02020603050405020304" pitchFamily="18" charset="0"/>
                <a:cs typeface="Times New Roman" panose="02020603050405020304" pitchFamily="18" charset="0"/>
              </a:rPr>
              <a:t>Power Pins:5V: This pin provides a regulated 5V supply to the board.</a:t>
            </a:r>
          </a:p>
          <a:p>
            <a:r>
              <a:rPr lang="en-US" dirty="0">
                <a:latin typeface="Times New Roman" panose="02020603050405020304" pitchFamily="18" charset="0"/>
                <a:cs typeface="Times New Roman" panose="02020603050405020304" pitchFamily="18" charset="0"/>
              </a:rPr>
              <a:t>3.3V: This pin provides a regulated 3.3V supply to the board.</a:t>
            </a:r>
          </a:p>
          <a:p>
            <a:r>
              <a:rPr lang="en-US" dirty="0">
                <a:latin typeface="Times New Roman" panose="02020603050405020304" pitchFamily="18" charset="0"/>
                <a:cs typeface="Times New Roman" panose="02020603050405020304" pitchFamily="18" charset="0"/>
              </a:rPr>
              <a:t>VIN: This pin can be used to power the board from an external power source (7-12V).</a:t>
            </a:r>
          </a:p>
        </p:txBody>
      </p:sp>
      <p:sp>
        <p:nvSpPr>
          <p:cNvPr id="3" name="Title 2">
            <a:extLst>
              <a:ext uri="{FF2B5EF4-FFF2-40B4-BE49-F238E27FC236}">
                <a16:creationId xmlns:a16="http://schemas.microsoft.com/office/drawing/2014/main" id="{4C5C4B10-195D-E717-7B6C-7A662464F8DF}"/>
              </a:ext>
            </a:extLst>
          </p:cNvPr>
          <p:cNvSpPr>
            <a:spLocks noGrp="1"/>
          </p:cNvSpPr>
          <p:nvPr>
            <p:ph type="title"/>
          </p:nvPr>
        </p:nvSpPr>
        <p:spPr>
          <a:xfrm>
            <a:off x="679531" y="437019"/>
            <a:ext cx="3926038" cy="1006800"/>
          </a:xfrm>
        </p:spPr>
        <p:txBody>
          <a:bodyPr/>
          <a:lstStyle/>
          <a:p>
            <a:r>
              <a:rPr lang="en-US" dirty="0">
                <a:latin typeface="Times New Roman" panose="02020603050405020304" pitchFamily="18" charset="0"/>
                <a:cs typeface="Times New Roman" panose="02020603050405020304" pitchFamily="18" charset="0"/>
              </a:rPr>
              <a:t>1. Arduino Nano </a:t>
            </a:r>
            <a:endParaRPr lang="en-US" dirty="0"/>
          </a:p>
        </p:txBody>
      </p:sp>
      <p:pic>
        <p:nvPicPr>
          <p:cNvPr id="4" name="Picture 3" descr="A computer chip with many wires&#10;&#10;Description automatically generated with medium confidence">
            <a:extLst>
              <a:ext uri="{FF2B5EF4-FFF2-40B4-BE49-F238E27FC236}">
                <a16:creationId xmlns:a16="http://schemas.microsoft.com/office/drawing/2014/main" id="{6BBB8E51-2545-CD4A-5A35-85D6FBD2A17A}"/>
              </a:ext>
            </a:extLst>
          </p:cNvPr>
          <p:cNvPicPr>
            <a:picLocks noChangeAspect="1"/>
          </p:cNvPicPr>
          <p:nvPr/>
        </p:nvPicPr>
        <p:blipFill>
          <a:blip r:embed="rId2"/>
          <a:stretch>
            <a:fillRect/>
          </a:stretch>
        </p:blipFill>
        <p:spPr>
          <a:xfrm>
            <a:off x="4874077" y="830057"/>
            <a:ext cx="4160976" cy="3483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956949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CBE613-8986-38AF-A0E5-E56D9A5D12E8}"/>
              </a:ext>
            </a:extLst>
          </p:cNvPr>
          <p:cNvSpPr>
            <a:spLocks noGrp="1"/>
          </p:cNvSpPr>
          <p:nvPr>
            <p:ph type="body" idx="1"/>
          </p:nvPr>
        </p:nvSpPr>
        <p:spPr>
          <a:xfrm>
            <a:off x="578847" y="884663"/>
            <a:ext cx="4160976" cy="2324365"/>
          </a:xfrm>
        </p:spPr>
        <p:txBody>
          <a:bodyPr/>
          <a:lstStyle/>
          <a:p>
            <a:r>
              <a:rPr lang="en-US" dirty="0">
                <a:latin typeface="Times New Roman" panose="02020603050405020304" pitchFamily="18" charset="0"/>
                <a:cs typeface="Times New Roman" panose="02020603050405020304" pitchFamily="18" charset="0"/>
              </a:rPr>
              <a:t>GND: There are multiple ground (GND) pins available for connecting ground.</a:t>
            </a:r>
          </a:p>
          <a:p>
            <a:r>
              <a:rPr lang="en-US" dirty="0">
                <a:latin typeface="Times New Roman" panose="02020603050405020304" pitchFamily="18" charset="0"/>
                <a:cs typeface="Times New Roman" panose="02020603050405020304" pitchFamily="18" charset="0"/>
              </a:rPr>
              <a:t>Specialized </a:t>
            </a:r>
            <a:r>
              <a:rPr lang="en-US" dirty="0" err="1">
                <a:latin typeface="Times New Roman" panose="02020603050405020304" pitchFamily="18" charset="0"/>
                <a:cs typeface="Times New Roman" panose="02020603050405020304" pitchFamily="18" charset="0"/>
              </a:rPr>
              <a:t>Pins:RESET</a:t>
            </a:r>
            <a:r>
              <a:rPr lang="en-US" dirty="0">
                <a:latin typeface="Times New Roman" panose="02020603050405020304" pitchFamily="18" charset="0"/>
                <a:cs typeface="Times New Roman" panose="02020603050405020304" pitchFamily="18" charset="0"/>
              </a:rPr>
              <a:t>: This pin is used to reset the microcontroller.</a:t>
            </a:r>
          </a:p>
          <a:p>
            <a:r>
              <a:rPr lang="en-US" dirty="0">
                <a:latin typeface="Times New Roman" panose="02020603050405020304" pitchFamily="18" charset="0"/>
                <a:cs typeface="Times New Roman" panose="02020603050405020304" pitchFamily="18" charset="0"/>
              </a:rPr>
              <a:t>RX and TX: These pins are used for serial communication.</a:t>
            </a:r>
          </a:p>
          <a:p>
            <a:r>
              <a:rPr lang="en-US" dirty="0">
                <a:latin typeface="Times New Roman" panose="02020603050405020304" pitchFamily="18" charset="0"/>
                <a:cs typeface="Times New Roman" panose="02020603050405020304" pitchFamily="18" charset="0"/>
              </a:rPr>
              <a:t>PWM Pins: Some digital pins support PWM (Pulse Width Modulation), allowing for analog output through software.</a:t>
            </a:r>
          </a:p>
          <a:p>
            <a:r>
              <a:rPr lang="en-US" dirty="0">
                <a:latin typeface="Times New Roman" panose="02020603050405020304" pitchFamily="18" charset="0"/>
                <a:cs typeface="Times New Roman" panose="02020603050405020304" pitchFamily="18" charset="0"/>
              </a:rPr>
              <a:t>I2C and SPI </a:t>
            </a:r>
            <a:r>
              <a:rPr lang="en-US" dirty="0" err="1">
                <a:latin typeface="Times New Roman" panose="02020603050405020304" pitchFamily="18" charset="0"/>
                <a:cs typeface="Times New Roman" panose="02020603050405020304" pitchFamily="18" charset="0"/>
              </a:rPr>
              <a:t>Pins:SCL</a:t>
            </a:r>
            <a:r>
              <a:rPr lang="en-US" dirty="0">
                <a:latin typeface="Times New Roman" panose="02020603050405020304" pitchFamily="18" charset="0"/>
                <a:cs typeface="Times New Roman" panose="02020603050405020304" pitchFamily="18" charset="0"/>
              </a:rPr>
              <a:t>, SDA: These pins are used for I2C communication.</a:t>
            </a:r>
          </a:p>
          <a:p>
            <a:r>
              <a:rPr lang="en-US" dirty="0">
                <a:latin typeface="Times New Roman" panose="02020603050405020304" pitchFamily="18" charset="0"/>
                <a:cs typeface="Times New Roman" panose="02020603050405020304" pitchFamily="18" charset="0"/>
              </a:rPr>
              <a:t>MOSI, MISO, SCK: These pins are used for SPI communication.</a:t>
            </a:r>
          </a:p>
          <a:p>
            <a:r>
              <a:rPr lang="en-US" dirty="0">
                <a:latin typeface="Times New Roman" panose="02020603050405020304" pitchFamily="18" charset="0"/>
                <a:cs typeface="Times New Roman" panose="02020603050405020304" pitchFamily="18" charset="0"/>
              </a:rPr>
              <a:t>Other </a:t>
            </a:r>
            <a:r>
              <a:rPr lang="en-US" dirty="0" err="1">
                <a:latin typeface="Times New Roman" panose="02020603050405020304" pitchFamily="18" charset="0"/>
                <a:cs typeface="Times New Roman" panose="02020603050405020304" pitchFamily="18" charset="0"/>
              </a:rPr>
              <a:t>Pins:AREF</a:t>
            </a:r>
            <a:r>
              <a:rPr lang="en-US" dirty="0">
                <a:latin typeface="Times New Roman" panose="02020603050405020304" pitchFamily="18" charset="0"/>
                <a:cs typeface="Times New Roman" panose="02020603050405020304" pitchFamily="18" charset="0"/>
              </a:rPr>
              <a:t>: Analog Reference voltage for the analog inputs.</a:t>
            </a:r>
          </a:p>
        </p:txBody>
      </p:sp>
      <p:sp>
        <p:nvSpPr>
          <p:cNvPr id="3" name="Title 2">
            <a:extLst>
              <a:ext uri="{FF2B5EF4-FFF2-40B4-BE49-F238E27FC236}">
                <a16:creationId xmlns:a16="http://schemas.microsoft.com/office/drawing/2014/main" id="{4C5C4B10-195D-E717-7B6C-7A662464F8DF}"/>
              </a:ext>
            </a:extLst>
          </p:cNvPr>
          <p:cNvSpPr>
            <a:spLocks noGrp="1"/>
          </p:cNvSpPr>
          <p:nvPr>
            <p:ph type="title"/>
          </p:nvPr>
        </p:nvSpPr>
        <p:spPr>
          <a:xfrm>
            <a:off x="696316" y="326657"/>
            <a:ext cx="3926038" cy="1006800"/>
          </a:xfrm>
        </p:spPr>
        <p:txBody>
          <a:bodyPr/>
          <a:lstStyle/>
          <a:p>
            <a:r>
              <a:rPr lang="en-US" dirty="0">
                <a:latin typeface="Times New Roman" panose="02020603050405020304" pitchFamily="18" charset="0"/>
                <a:cs typeface="Times New Roman" panose="02020603050405020304" pitchFamily="18" charset="0"/>
              </a:rPr>
              <a:t>1. Arduino Nano </a:t>
            </a:r>
            <a:endParaRPr lang="en-US" dirty="0"/>
          </a:p>
        </p:txBody>
      </p:sp>
      <p:pic>
        <p:nvPicPr>
          <p:cNvPr id="4" name="Picture 3" descr="A computer chip with many wires&#10;&#10;Description automatically generated with medium confidence">
            <a:extLst>
              <a:ext uri="{FF2B5EF4-FFF2-40B4-BE49-F238E27FC236}">
                <a16:creationId xmlns:a16="http://schemas.microsoft.com/office/drawing/2014/main" id="{6BBB8E51-2545-CD4A-5A35-85D6FBD2A17A}"/>
              </a:ext>
            </a:extLst>
          </p:cNvPr>
          <p:cNvPicPr>
            <a:picLocks noChangeAspect="1"/>
          </p:cNvPicPr>
          <p:nvPr/>
        </p:nvPicPr>
        <p:blipFill>
          <a:blip r:embed="rId2"/>
          <a:stretch>
            <a:fillRect/>
          </a:stretch>
        </p:blipFill>
        <p:spPr>
          <a:xfrm>
            <a:off x="4874077" y="830057"/>
            <a:ext cx="4160976" cy="3483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749699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CBE613-8986-38AF-A0E5-E56D9A5D12E8}"/>
              </a:ext>
            </a:extLst>
          </p:cNvPr>
          <p:cNvSpPr>
            <a:spLocks noGrp="1"/>
          </p:cNvSpPr>
          <p:nvPr>
            <p:ph type="body" idx="1"/>
          </p:nvPr>
        </p:nvSpPr>
        <p:spPr>
          <a:xfrm>
            <a:off x="578847" y="884662"/>
            <a:ext cx="4160976" cy="4073913"/>
          </a:xfrm>
        </p:spPr>
        <p:txBody>
          <a:bodyPr/>
          <a:lstStyle/>
          <a:p>
            <a:r>
              <a:rPr lang="en-US" dirty="0">
                <a:latin typeface="Times New Roman" panose="02020603050405020304" pitchFamily="18" charset="0"/>
                <a:cs typeface="Times New Roman" panose="02020603050405020304" pitchFamily="18" charset="0"/>
              </a:rPr>
              <a:t>  Flame sensor:</a:t>
            </a:r>
          </a:p>
          <a:p>
            <a:pPr marL="609600" lvl="1" indent="0">
              <a:buNone/>
            </a:pPr>
            <a:r>
              <a:rPr lang="en-US" dirty="0">
                <a:latin typeface="Times New Roman" panose="02020603050405020304" pitchFamily="18" charset="0"/>
                <a:cs typeface="Times New Roman" panose="02020603050405020304" pitchFamily="18" charset="0"/>
              </a:rPr>
              <a:t> A4</a:t>
            </a:r>
            <a:r>
              <a:rPr lang="en-US" dirty="0">
                <a:latin typeface="Times New Roman" panose="02020603050405020304" pitchFamily="18" charset="0"/>
                <a:cs typeface="Times New Roman" panose="02020603050405020304" pitchFamily="18" charset="0"/>
                <a:sym typeface="Wingdings" panose="05000000000000000000" pitchFamily="2" charset="2"/>
              </a:rPr>
              <a:t>D0 pin</a:t>
            </a:r>
            <a:endParaRPr lang="en-US" dirty="0">
              <a:latin typeface="Times New Roman" panose="02020603050405020304" pitchFamily="18" charset="0"/>
              <a:cs typeface="Times New Roman" panose="02020603050405020304" pitchFamily="18" charset="0"/>
            </a:endParaRPr>
          </a:p>
          <a:p>
            <a:pPr marL="609600" lvl="1" indent="0">
              <a:buNone/>
            </a:pPr>
            <a:r>
              <a:rPr lang="en-US" dirty="0">
                <a:latin typeface="Times New Roman" panose="02020603050405020304" pitchFamily="18" charset="0"/>
                <a:cs typeface="Times New Roman" panose="02020603050405020304" pitchFamily="18" charset="0"/>
              </a:rPr>
              <a:t>( digital input)</a:t>
            </a:r>
          </a:p>
          <a:p>
            <a:r>
              <a:rPr lang="en-US" dirty="0">
                <a:latin typeface="Times New Roman" panose="02020603050405020304" pitchFamily="18" charset="0"/>
                <a:cs typeface="Times New Roman" panose="02020603050405020304" pitchFamily="18" charset="0"/>
              </a:rPr>
              <a:t>Ultrasonic sensor: </a:t>
            </a:r>
          </a:p>
          <a:p>
            <a:pPr marL="609600" lvl="1" indent="0">
              <a:buNone/>
            </a:pPr>
            <a:r>
              <a:rPr lang="en-US" dirty="0">
                <a:latin typeface="Times New Roman" panose="02020603050405020304" pitchFamily="18" charset="0"/>
                <a:cs typeface="Times New Roman" panose="02020603050405020304" pitchFamily="18" charset="0"/>
              </a:rPr>
              <a:t>D8</a:t>
            </a:r>
            <a:r>
              <a:rPr lang="en-US" dirty="0">
                <a:latin typeface="Times New Roman" panose="02020603050405020304" pitchFamily="18" charset="0"/>
                <a:cs typeface="Times New Roman" panose="02020603050405020304" pitchFamily="18" charset="0"/>
                <a:sym typeface="Wingdings" panose="05000000000000000000" pitchFamily="2" charset="2"/>
              </a:rPr>
              <a:t>trigger pin</a:t>
            </a:r>
            <a:r>
              <a:rPr lang="en-US" dirty="0">
                <a:latin typeface="Times New Roman" panose="02020603050405020304" pitchFamily="18" charset="0"/>
                <a:cs typeface="Times New Roman" panose="02020603050405020304" pitchFamily="18" charset="0"/>
              </a:rPr>
              <a:t>,D7</a:t>
            </a:r>
            <a:r>
              <a:rPr lang="en-US" dirty="0">
                <a:latin typeface="Times New Roman" panose="02020603050405020304" pitchFamily="18" charset="0"/>
                <a:cs typeface="Times New Roman" panose="02020603050405020304" pitchFamily="18" charset="0"/>
                <a:sym typeface="Wingdings" panose="05000000000000000000" pitchFamily="2" charset="2"/>
              </a:rPr>
              <a:t>echo pin</a:t>
            </a:r>
          </a:p>
          <a:p>
            <a:pPr marL="609600" lvl="1" indent="0">
              <a:buNone/>
            </a:pPr>
            <a:r>
              <a:rPr lang="en-US" dirty="0">
                <a:latin typeface="Times New Roman" panose="02020603050405020304" pitchFamily="18" charset="0"/>
                <a:cs typeface="Times New Roman" panose="02020603050405020304" pitchFamily="18" charset="0"/>
                <a:sym typeface="Wingdings" panose="05000000000000000000" pitchFamily="2" charset="2"/>
              </a:rPr>
              <a:t>(analog input)</a:t>
            </a:r>
          </a:p>
          <a:p>
            <a:r>
              <a:rPr lang="en-US" dirty="0">
                <a:latin typeface="Times New Roman" panose="02020603050405020304" pitchFamily="18" charset="0"/>
                <a:cs typeface="Times New Roman" panose="02020603050405020304" pitchFamily="18" charset="0"/>
              </a:rPr>
              <a:t> LCD Display:</a:t>
            </a:r>
          </a:p>
          <a:p>
            <a:pPr marL="609600" lvl="1" indent="0">
              <a:buNone/>
            </a:pPr>
            <a:r>
              <a:rPr lang="en-US" dirty="0">
                <a:latin typeface="Times New Roman" panose="02020603050405020304" pitchFamily="18" charset="0"/>
                <a:cs typeface="Times New Roman" panose="02020603050405020304" pitchFamily="18" charset="0"/>
              </a:rPr>
              <a:t>D2,D4,D5,D6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sym typeface="Wingdings" panose="05000000000000000000" pitchFamily="2" charset="2"/>
              </a:rPr>
              <a:t>D4-D7)</a:t>
            </a:r>
          </a:p>
          <a:p>
            <a:pPr marL="609600" lvl="1" indent="0">
              <a:buNone/>
            </a:pPr>
            <a:r>
              <a:rPr lang="en-US" dirty="0">
                <a:latin typeface="Times New Roman" panose="02020603050405020304" pitchFamily="18" charset="0"/>
                <a:cs typeface="Times New Roman" panose="02020603050405020304" pitchFamily="18" charset="0"/>
              </a:rPr>
              <a:t>D11</a:t>
            </a:r>
            <a:r>
              <a:rPr lang="en-US" dirty="0">
                <a:latin typeface="Times New Roman" panose="02020603050405020304" pitchFamily="18" charset="0"/>
                <a:cs typeface="Times New Roman" panose="02020603050405020304" pitchFamily="18" charset="0"/>
                <a:sym typeface="Wingdings" panose="05000000000000000000" pitchFamily="2" charset="2"/>
              </a:rPr>
              <a:t>EN,D12RS</a:t>
            </a:r>
            <a:endParaRPr lang="en-US" dirty="0">
              <a:latin typeface="Times New Roman" panose="02020603050405020304" pitchFamily="18" charset="0"/>
              <a:cs typeface="Times New Roman" panose="02020603050405020304" pitchFamily="18" charset="0"/>
            </a:endParaRPr>
          </a:p>
          <a:p>
            <a:pPr marL="609600" lvl="1" indent="0">
              <a:buNone/>
            </a:pPr>
            <a:r>
              <a:rPr lang="en-US" dirty="0">
                <a:latin typeface="Times New Roman" panose="02020603050405020304" pitchFamily="18" charset="0"/>
                <a:cs typeface="Times New Roman" panose="02020603050405020304" pitchFamily="18" charset="0"/>
              </a:rPr>
              <a:t>( digital output)</a:t>
            </a:r>
          </a:p>
          <a:p>
            <a:r>
              <a:rPr lang="en-US" dirty="0">
                <a:latin typeface="Times New Roman" panose="02020603050405020304" pitchFamily="18" charset="0"/>
                <a:cs typeface="Times New Roman" panose="02020603050405020304" pitchFamily="18" charset="0"/>
              </a:rPr>
              <a:t>H-Bridge: </a:t>
            </a:r>
          </a:p>
          <a:p>
            <a:pPr marL="609600" lvl="1" indent="0">
              <a:buNone/>
            </a:pPr>
            <a:r>
              <a:rPr lang="en-US" dirty="0">
                <a:latin typeface="Times New Roman" panose="02020603050405020304" pitchFamily="18" charset="0"/>
                <a:cs typeface="Times New Roman" panose="02020603050405020304" pitchFamily="18" charset="0"/>
              </a:rPr>
              <a:t>A0</a:t>
            </a:r>
            <a:r>
              <a:rPr lang="en-US" dirty="0">
                <a:latin typeface="Times New Roman" panose="02020603050405020304" pitchFamily="18" charset="0"/>
                <a:cs typeface="Times New Roman" panose="02020603050405020304" pitchFamily="18" charset="0"/>
                <a:sym typeface="Wingdings" panose="05000000000000000000" pitchFamily="2" charset="2"/>
              </a:rPr>
              <a:t>IN1</a:t>
            </a:r>
            <a:r>
              <a:rPr lang="en-US" dirty="0">
                <a:latin typeface="Times New Roman" panose="02020603050405020304" pitchFamily="18" charset="0"/>
                <a:cs typeface="Times New Roman" panose="02020603050405020304" pitchFamily="18" charset="0"/>
              </a:rPr>
              <a:t>,A1</a:t>
            </a:r>
            <a:r>
              <a:rPr lang="en-US" dirty="0">
                <a:latin typeface="Times New Roman" panose="02020603050405020304" pitchFamily="18" charset="0"/>
                <a:cs typeface="Times New Roman" panose="02020603050405020304" pitchFamily="18" charset="0"/>
                <a:sym typeface="Wingdings" panose="05000000000000000000" pitchFamily="2" charset="2"/>
              </a:rPr>
              <a:t>IN2,A2ENA</a:t>
            </a:r>
          </a:p>
          <a:p>
            <a:pPr marL="609600" lvl="1" indent="0">
              <a:buNone/>
            </a:pPr>
            <a:r>
              <a:rPr lang="en-US" dirty="0">
                <a:latin typeface="Times New Roman" panose="02020603050405020304" pitchFamily="18" charset="0"/>
                <a:cs typeface="Times New Roman" panose="02020603050405020304" pitchFamily="18" charset="0"/>
                <a:sym typeface="Wingdings" panose="05000000000000000000" pitchFamily="2" charset="2"/>
              </a:rPr>
              <a:t>(analog output)</a:t>
            </a:r>
          </a:p>
          <a:p>
            <a:r>
              <a:rPr lang="en-US" dirty="0">
                <a:latin typeface="Times New Roman" panose="02020603050405020304" pitchFamily="18" charset="0"/>
                <a:cs typeface="Times New Roman" panose="02020603050405020304" pitchFamily="18" charset="0"/>
              </a:rPr>
              <a:t>Buzzer: </a:t>
            </a:r>
          </a:p>
          <a:p>
            <a:pPr marL="609600" lvl="1" indent="0">
              <a:buNone/>
            </a:pPr>
            <a:r>
              <a:rPr lang="en-US" dirty="0">
                <a:latin typeface="Times New Roman" panose="02020603050405020304" pitchFamily="18" charset="0"/>
                <a:cs typeface="Times New Roman" panose="02020603050405020304" pitchFamily="18" charset="0"/>
              </a:rPr>
              <a:t>A3</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err="1">
                <a:latin typeface="Times New Roman" panose="02020603050405020304" pitchFamily="18" charset="0"/>
                <a:cs typeface="Times New Roman" panose="02020603050405020304" pitchFamily="18" charset="0"/>
                <a:sym typeface="Wingdings" panose="05000000000000000000" pitchFamily="2" charset="2"/>
              </a:rPr>
              <a:t>ve</a:t>
            </a:r>
            <a:endParaRPr lang="en-US" dirty="0">
              <a:latin typeface="Times New Roman" panose="02020603050405020304" pitchFamily="18" charset="0"/>
              <a:cs typeface="Times New Roman" panose="02020603050405020304" pitchFamily="18" charset="0"/>
              <a:sym typeface="Wingdings" panose="05000000000000000000" pitchFamily="2" charset="2"/>
            </a:endParaRPr>
          </a:p>
          <a:p>
            <a:pPr marL="609600" lvl="1" indent="0">
              <a:buNone/>
            </a:pPr>
            <a:r>
              <a:rPr lang="en-US" dirty="0">
                <a:latin typeface="Times New Roman" panose="02020603050405020304" pitchFamily="18" charset="0"/>
                <a:cs typeface="Times New Roman" panose="02020603050405020304" pitchFamily="18" charset="0"/>
                <a:sym typeface="Wingdings" panose="05000000000000000000" pitchFamily="2" charset="2"/>
              </a:rPr>
              <a:t>(digital output)</a:t>
            </a:r>
          </a:p>
          <a:p>
            <a:pPr marL="609600" lvl="1" indent="0">
              <a:buNone/>
            </a:pPr>
            <a:endParaRPr lang="en-US" dirty="0">
              <a:latin typeface="Times New Roman" panose="02020603050405020304" pitchFamily="18" charset="0"/>
              <a:cs typeface="Times New Roman" panose="02020603050405020304" pitchFamily="18" charset="0"/>
              <a:sym typeface="Wingdings" panose="05000000000000000000" pitchFamily="2" charset="2"/>
            </a:endParaRPr>
          </a:p>
        </p:txBody>
      </p:sp>
      <p:sp>
        <p:nvSpPr>
          <p:cNvPr id="3" name="Title 2">
            <a:extLst>
              <a:ext uri="{FF2B5EF4-FFF2-40B4-BE49-F238E27FC236}">
                <a16:creationId xmlns:a16="http://schemas.microsoft.com/office/drawing/2014/main" id="{4C5C4B10-195D-E717-7B6C-7A662464F8DF}"/>
              </a:ext>
            </a:extLst>
          </p:cNvPr>
          <p:cNvSpPr>
            <a:spLocks noGrp="1"/>
          </p:cNvSpPr>
          <p:nvPr>
            <p:ph type="title"/>
          </p:nvPr>
        </p:nvSpPr>
        <p:spPr>
          <a:xfrm>
            <a:off x="696316" y="326657"/>
            <a:ext cx="3926038" cy="1006800"/>
          </a:xfrm>
        </p:spPr>
        <p:txBody>
          <a:bodyPr/>
          <a:lstStyle/>
          <a:p>
            <a:r>
              <a:rPr lang="en-US" dirty="0">
                <a:latin typeface="Times New Roman" panose="02020603050405020304" pitchFamily="18" charset="0"/>
                <a:cs typeface="Times New Roman" panose="02020603050405020304" pitchFamily="18" charset="0"/>
              </a:rPr>
              <a:t>Used pins:</a:t>
            </a:r>
            <a:endParaRPr lang="en-US" dirty="0"/>
          </a:p>
        </p:txBody>
      </p:sp>
      <p:pic>
        <p:nvPicPr>
          <p:cNvPr id="4" name="Picture 3" descr="A computer chip with many wires&#10;&#10;Description automatically generated with medium confidence">
            <a:extLst>
              <a:ext uri="{FF2B5EF4-FFF2-40B4-BE49-F238E27FC236}">
                <a16:creationId xmlns:a16="http://schemas.microsoft.com/office/drawing/2014/main" id="{6BBB8E51-2545-CD4A-5A35-85D6FBD2A17A}"/>
              </a:ext>
            </a:extLst>
          </p:cNvPr>
          <p:cNvPicPr>
            <a:picLocks noChangeAspect="1"/>
          </p:cNvPicPr>
          <p:nvPr/>
        </p:nvPicPr>
        <p:blipFill>
          <a:blip r:embed="rId2"/>
          <a:stretch>
            <a:fillRect/>
          </a:stretch>
        </p:blipFill>
        <p:spPr>
          <a:xfrm>
            <a:off x="4874077" y="830057"/>
            <a:ext cx="4160976" cy="34833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2877046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1000"/>
                                        <p:tgtEl>
                                          <p:spTgt spid="2">
                                            <p:txEl>
                                              <p:pRg st="1" end="1"/>
                                            </p:txEl>
                                          </p:spTgt>
                                        </p:tgtEl>
                                      </p:cBhvr>
                                    </p:animEffect>
                                    <p:anim calcmode="lin" valueType="num">
                                      <p:cBhvr>
                                        <p:cTn id="13"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1000"/>
                                        <p:tgtEl>
                                          <p:spTgt spid="2">
                                            <p:txEl>
                                              <p:pRg st="2" end="2"/>
                                            </p:txEl>
                                          </p:spTgt>
                                        </p:tgtEl>
                                      </p:cBhvr>
                                    </p:animEffect>
                                    <p:anim calcmode="lin" valueType="num">
                                      <p:cBhvr>
                                        <p:cTn id="1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animEffect transition="in" filter="fade">
                                      <p:cBhvr>
                                        <p:cTn id="24" dur="1000"/>
                                        <p:tgtEl>
                                          <p:spTgt spid="2">
                                            <p:txEl>
                                              <p:pRg st="3" end="3"/>
                                            </p:txEl>
                                          </p:spTgt>
                                        </p:tgtEl>
                                      </p:cBhvr>
                                    </p:animEffect>
                                    <p:anim calcmode="lin" valueType="num">
                                      <p:cBhvr>
                                        <p:cTn id="25"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2">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
                                            <p:txEl>
                                              <p:pRg st="4" end="4"/>
                                            </p:txEl>
                                          </p:spTgt>
                                        </p:tgtEl>
                                        <p:attrNameLst>
                                          <p:attrName>style.visibility</p:attrName>
                                        </p:attrNameLst>
                                      </p:cBhvr>
                                      <p:to>
                                        <p:strVal val="visible"/>
                                      </p:to>
                                    </p:set>
                                    <p:animEffect transition="in" filter="fade">
                                      <p:cBhvr>
                                        <p:cTn id="29" dur="1000"/>
                                        <p:tgtEl>
                                          <p:spTgt spid="2">
                                            <p:txEl>
                                              <p:pRg st="4" end="4"/>
                                            </p:txEl>
                                          </p:spTgt>
                                        </p:tgtEl>
                                      </p:cBhvr>
                                    </p:animEffect>
                                    <p:anim calcmode="lin" valueType="num">
                                      <p:cBhvr>
                                        <p:cTn id="30"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1000"/>
                                        <p:tgtEl>
                                          <p:spTgt spid="2">
                                            <p:txEl>
                                              <p:pRg st="5" end="5"/>
                                            </p:txEl>
                                          </p:spTgt>
                                        </p:tgtEl>
                                      </p:cBhvr>
                                    </p:animEffect>
                                    <p:anim calcmode="lin" valueType="num">
                                      <p:cBhvr>
                                        <p:cTn id="35"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Effect transition="in" filter="fade">
                                      <p:cBhvr>
                                        <p:cTn id="41" dur="1000"/>
                                        <p:tgtEl>
                                          <p:spTgt spid="2">
                                            <p:txEl>
                                              <p:pRg st="6" end="6"/>
                                            </p:txEl>
                                          </p:spTgt>
                                        </p:tgtEl>
                                      </p:cBhvr>
                                    </p:animEffect>
                                    <p:anim calcmode="lin" valueType="num">
                                      <p:cBhvr>
                                        <p:cTn id="42"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2">
                                            <p:txEl>
                                              <p:pRg st="6" end="6"/>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fade">
                                      <p:cBhvr>
                                        <p:cTn id="46" dur="1000"/>
                                        <p:tgtEl>
                                          <p:spTgt spid="2">
                                            <p:txEl>
                                              <p:pRg st="7" end="7"/>
                                            </p:txEl>
                                          </p:spTgt>
                                        </p:tgtEl>
                                      </p:cBhvr>
                                    </p:animEffect>
                                    <p:anim calcmode="lin" valueType="num">
                                      <p:cBhvr>
                                        <p:cTn id="47" dur="1000" fill="hold"/>
                                        <p:tgtEl>
                                          <p:spTgt spid="2">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Effect transition="in" filter="fade">
                                      <p:cBhvr>
                                        <p:cTn id="51" dur="1000"/>
                                        <p:tgtEl>
                                          <p:spTgt spid="2">
                                            <p:txEl>
                                              <p:pRg st="8" end="8"/>
                                            </p:txEl>
                                          </p:spTgt>
                                        </p:tgtEl>
                                      </p:cBhvr>
                                    </p:animEffect>
                                    <p:anim calcmode="lin" valueType="num">
                                      <p:cBhvr>
                                        <p:cTn id="52" dur="1000" fill="hold"/>
                                        <p:tgtEl>
                                          <p:spTgt spid="2">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2">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
                                            <p:txEl>
                                              <p:pRg st="9" end="9"/>
                                            </p:txEl>
                                          </p:spTgt>
                                        </p:tgtEl>
                                        <p:attrNameLst>
                                          <p:attrName>style.visibility</p:attrName>
                                        </p:attrNameLst>
                                      </p:cBhvr>
                                      <p:to>
                                        <p:strVal val="visible"/>
                                      </p:to>
                                    </p:set>
                                    <p:animEffect transition="in" filter="fade">
                                      <p:cBhvr>
                                        <p:cTn id="56" dur="1000"/>
                                        <p:tgtEl>
                                          <p:spTgt spid="2">
                                            <p:txEl>
                                              <p:pRg st="9" end="9"/>
                                            </p:txEl>
                                          </p:spTgt>
                                        </p:tgtEl>
                                      </p:cBhvr>
                                    </p:animEffect>
                                    <p:anim calcmode="lin" valueType="num">
                                      <p:cBhvr>
                                        <p:cTn id="57" dur="1000" fill="hold"/>
                                        <p:tgtEl>
                                          <p:spTgt spid="2">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2">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
                                            <p:txEl>
                                              <p:pRg st="10" end="10"/>
                                            </p:txEl>
                                          </p:spTgt>
                                        </p:tgtEl>
                                        <p:attrNameLst>
                                          <p:attrName>style.visibility</p:attrName>
                                        </p:attrNameLst>
                                      </p:cBhvr>
                                      <p:to>
                                        <p:strVal val="visible"/>
                                      </p:to>
                                    </p:set>
                                    <p:animEffect transition="in" filter="fade">
                                      <p:cBhvr>
                                        <p:cTn id="63" dur="1000"/>
                                        <p:tgtEl>
                                          <p:spTgt spid="2">
                                            <p:txEl>
                                              <p:pRg st="10" end="10"/>
                                            </p:txEl>
                                          </p:spTgt>
                                        </p:tgtEl>
                                      </p:cBhvr>
                                    </p:animEffect>
                                    <p:anim calcmode="lin" valueType="num">
                                      <p:cBhvr>
                                        <p:cTn id="64" dur="1000" fill="hold"/>
                                        <p:tgtEl>
                                          <p:spTgt spid="2">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2">
                                            <p:txEl>
                                              <p:pRg st="10" end="10"/>
                                            </p:txEl>
                                          </p:spTgt>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
                                            <p:txEl>
                                              <p:pRg st="11" end="11"/>
                                            </p:txEl>
                                          </p:spTgt>
                                        </p:tgtEl>
                                        <p:attrNameLst>
                                          <p:attrName>style.visibility</p:attrName>
                                        </p:attrNameLst>
                                      </p:cBhvr>
                                      <p:to>
                                        <p:strVal val="visible"/>
                                      </p:to>
                                    </p:set>
                                    <p:animEffect transition="in" filter="fade">
                                      <p:cBhvr>
                                        <p:cTn id="68" dur="1000"/>
                                        <p:tgtEl>
                                          <p:spTgt spid="2">
                                            <p:txEl>
                                              <p:pRg st="11" end="11"/>
                                            </p:txEl>
                                          </p:spTgt>
                                        </p:tgtEl>
                                      </p:cBhvr>
                                    </p:animEffect>
                                    <p:anim calcmode="lin" valueType="num">
                                      <p:cBhvr>
                                        <p:cTn id="69" dur="1000" fill="hold"/>
                                        <p:tgtEl>
                                          <p:spTgt spid="2">
                                            <p:txEl>
                                              <p:pRg st="11" end="11"/>
                                            </p:txEl>
                                          </p:spTgt>
                                        </p:tgtEl>
                                        <p:attrNameLst>
                                          <p:attrName>ppt_x</p:attrName>
                                        </p:attrNameLst>
                                      </p:cBhvr>
                                      <p:tavLst>
                                        <p:tav tm="0">
                                          <p:val>
                                            <p:strVal val="#ppt_x"/>
                                          </p:val>
                                        </p:tav>
                                        <p:tav tm="100000">
                                          <p:val>
                                            <p:strVal val="#ppt_x"/>
                                          </p:val>
                                        </p:tav>
                                      </p:tavLst>
                                    </p:anim>
                                    <p:anim calcmode="lin" valueType="num">
                                      <p:cBhvr>
                                        <p:cTn id="70" dur="1000" fill="hold"/>
                                        <p:tgtEl>
                                          <p:spTgt spid="2">
                                            <p:txEl>
                                              <p:pRg st="11" end="11"/>
                                            </p:txEl>
                                          </p:spTgt>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
                                            <p:txEl>
                                              <p:pRg st="12" end="12"/>
                                            </p:txEl>
                                          </p:spTgt>
                                        </p:tgtEl>
                                        <p:attrNameLst>
                                          <p:attrName>style.visibility</p:attrName>
                                        </p:attrNameLst>
                                      </p:cBhvr>
                                      <p:to>
                                        <p:strVal val="visible"/>
                                      </p:to>
                                    </p:set>
                                    <p:animEffect transition="in" filter="fade">
                                      <p:cBhvr>
                                        <p:cTn id="73" dur="1000"/>
                                        <p:tgtEl>
                                          <p:spTgt spid="2">
                                            <p:txEl>
                                              <p:pRg st="12" end="12"/>
                                            </p:txEl>
                                          </p:spTgt>
                                        </p:tgtEl>
                                      </p:cBhvr>
                                    </p:animEffect>
                                    <p:anim calcmode="lin" valueType="num">
                                      <p:cBhvr>
                                        <p:cTn id="74" dur="1000" fill="hold"/>
                                        <p:tgtEl>
                                          <p:spTgt spid="2">
                                            <p:txEl>
                                              <p:pRg st="12" end="12"/>
                                            </p:txEl>
                                          </p:spTgt>
                                        </p:tgtEl>
                                        <p:attrNameLst>
                                          <p:attrName>ppt_x</p:attrName>
                                        </p:attrNameLst>
                                      </p:cBhvr>
                                      <p:tavLst>
                                        <p:tav tm="0">
                                          <p:val>
                                            <p:strVal val="#ppt_x"/>
                                          </p:val>
                                        </p:tav>
                                        <p:tav tm="100000">
                                          <p:val>
                                            <p:strVal val="#ppt_x"/>
                                          </p:val>
                                        </p:tav>
                                      </p:tavLst>
                                    </p:anim>
                                    <p:anim calcmode="lin" valueType="num">
                                      <p:cBhvr>
                                        <p:cTn id="75" dur="1000" fill="hold"/>
                                        <p:tgtEl>
                                          <p:spTgt spid="2">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2">
                                            <p:txEl>
                                              <p:pRg st="13" end="13"/>
                                            </p:txEl>
                                          </p:spTgt>
                                        </p:tgtEl>
                                        <p:attrNameLst>
                                          <p:attrName>style.visibility</p:attrName>
                                        </p:attrNameLst>
                                      </p:cBhvr>
                                      <p:to>
                                        <p:strVal val="visible"/>
                                      </p:to>
                                    </p:set>
                                    <p:animEffect transition="in" filter="fade">
                                      <p:cBhvr>
                                        <p:cTn id="80" dur="1000"/>
                                        <p:tgtEl>
                                          <p:spTgt spid="2">
                                            <p:txEl>
                                              <p:pRg st="13" end="13"/>
                                            </p:txEl>
                                          </p:spTgt>
                                        </p:tgtEl>
                                      </p:cBhvr>
                                    </p:animEffect>
                                    <p:anim calcmode="lin" valueType="num">
                                      <p:cBhvr>
                                        <p:cTn id="81" dur="1000" fill="hold"/>
                                        <p:tgtEl>
                                          <p:spTgt spid="2">
                                            <p:txEl>
                                              <p:pRg st="13" end="13"/>
                                            </p:txEl>
                                          </p:spTgt>
                                        </p:tgtEl>
                                        <p:attrNameLst>
                                          <p:attrName>ppt_x</p:attrName>
                                        </p:attrNameLst>
                                      </p:cBhvr>
                                      <p:tavLst>
                                        <p:tav tm="0">
                                          <p:val>
                                            <p:strVal val="#ppt_x"/>
                                          </p:val>
                                        </p:tav>
                                        <p:tav tm="100000">
                                          <p:val>
                                            <p:strVal val="#ppt_x"/>
                                          </p:val>
                                        </p:tav>
                                      </p:tavLst>
                                    </p:anim>
                                    <p:anim calcmode="lin" valueType="num">
                                      <p:cBhvr>
                                        <p:cTn id="82" dur="1000" fill="hold"/>
                                        <p:tgtEl>
                                          <p:spTgt spid="2">
                                            <p:txEl>
                                              <p:pRg st="13" end="13"/>
                                            </p:txEl>
                                          </p:spTgt>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
                                            <p:txEl>
                                              <p:pRg st="14" end="14"/>
                                            </p:txEl>
                                          </p:spTgt>
                                        </p:tgtEl>
                                        <p:attrNameLst>
                                          <p:attrName>style.visibility</p:attrName>
                                        </p:attrNameLst>
                                      </p:cBhvr>
                                      <p:to>
                                        <p:strVal val="visible"/>
                                      </p:to>
                                    </p:set>
                                    <p:animEffect transition="in" filter="fade">
                                      <p:cBhvr>
                                        <p:cTn id="85" dur="1000"/>
                                        <p:tgtEl>
                                          <p:spTgt spid="2">
                                            <p:txEl>
                                              <p:pRg st="14" end="14"/>
                                            </p:txEl>
                                          </p:spTgt>
                                        </p:tgtEl>
                                      </p:cBhvr>
                                    </p:animEffect>
                                    <p:anim calcmode="lin" valueType="num">
                                      <p:cBhvr>
                                        <p:cTn id="86" dur="1000" fill="hold"/>
                                        <p:tgtEl>
                                          <p:spTgt spid="2">
                                            <p:txEl>
                                              <p:pRg st="14" end="14"/>
                                            </p:txEl>
                                          </p:spTgt>
                                        </p:tgtEl>
                                        <p:attrNameLst>
                                          <p:attrName>ppt_x</p:attrName>
                                        </p:attrNameLst>
                                      </p:cBhvr>
                                      <p:tavLst>
                                        <p:tav tm="0">
                                          <p:val>
                                            <p:strVal val="#ppt_x"/>
                                          </p:val>
                                        </p:tav>
                                        <p:tav tm="100000">
                                          <p:val>
                                            <p:strVal val="#ppt_x"/>
                                          </p:val>
                                        </p:tav>
                                      </p:tavLst>
                                    </p:anim>
                                    <p:anim calcmode="lin" valueType="num">
                                      <p:cBhvr>
                                        <p:cTn id="87" dur="1000" fill="hold"/>
                                        <p:tgtEl>
                                          <p:spTgt spid="2">
                                            <p:txEl>
                                              <p:pRg st="14" end="14"/>
                                            </p:txEl>
                                          </p:spTgt>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2">
                                            <p:txEl>
                                              <p:pRg st="15" end="15"/>
                                            </p:txEl>
                                          </p:spTgt>
                                        </p:tgtEl>
                                        <p:attrNameLst>
                                          <p:attrName>style.visibility</p:attrName>
                                        </p:attrNameLst>
                                      </p:cBhvr>
                                      <p:to>
                                        <p:strVal val="visible"/>
                                      </p:to>
                                    </p:set>
                                    <p:animEffect transition="in" filter="fade">
                                      <p:cBhvr>
                                        <p:cTn id="90" dur="1000"/>
                                        <p:tgtEl>
                                          <p:spTgt spid="2">
                                            <p:txEl>
                                              <p:pRg st="15" end="15"/>
                                            </p:txEl>
                                          </p:spTgt>
                                        </p:tgtEl>
                                      </p:cBhvr>
                                    </p:animEffect>
                                    <p:anim calcmode="lin" valueType="num">
                                      <p:cBhvr>
                                        <p:cTn id="91" dur="1000" fill="hold"/>
                                        <p:tgtEl>
                                          <p:spTgt spid="2">
                                            <p:txEl>
                                              <p:pRg st="15" end="15"/>
                                            </p:txEl>
                                          </p:spTgt>
                                        </p:tgtEl>
                                        <p:attrNameLst>
                                          <p:attrName>ppt_x</p:attrName>
                                        </p:attrNameLst>
                                      </p:cBhvr>
                                      <p:tavLst>
                                        <p:tav tm="0">
                                          <p:val>
                                            <p:strVal val="#ppt_x"/>
                                          </p:val>
                                        </p:tav>
                                        <p:tav tm="100000">
                                          <p:val>
                                            <p:strVal val="#ppt_x"/>
                                          </p:val>
                                        </p:tav>
                                      </p:tavLst>
                                    </p:anim>
                                    <p:anim calcmode="lin" valueType="num">
                                      <p:cBhvr>
                                        <p:cTn id="92" dur="1000" fill="hold"/>
                                        <p:tgtEl>
                                          <p:spTgt spid="2">
                                            <p:txEl>
                                              <p:pRg st="15" end="1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Media Literacy and Critical Thinking - Spanish - Foreign Language - 9th grade by Slidesgo">
  <a:themeElements>
    <a:clrScheme name="Simple Light">
      <a:dk1>
        <a:srgbClr val="1D262D"/>
      </a:dk1>
      <a:lt1>
        <a:srgbClr val="FFFFFF"/>
      </a:lt1>
      <a:dk2>
        <a:srgbClr val="E7EEF7"/>
      </a:dk2>
      <a:lt2>
        <a:srgbClr val="FDCAA7"/>
      </a:lt2>
      <a:accent1>
        <a:srgbClr val="F4AC64"/>
      </a:accent1>
      <a:accent2>
        <a:srgbClr val="F9CD75"/>
      </a:accent2>
      <a:accent3>
        <a:srgbClr val="EA5750"/>
      </a:accent3>
      <a:accent4>
        <a:srgbClr val="B9CEEB"/>
      </a:accent4>
      <a:accent5>
        <a:srgbClr val="3B4C80"/>
      </a:accent5>
      <a:accent6>
        <a:srgbClr val="101B48"/>
      </a:accent6>
      <a:hlink>
        <a:srgbClr val="1D26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1500</TotalTime>
  <Words>1404</Words>
  <Application>Microsoft Office PowerPoint</Application>
  <PresentationFormat>On-screen Show (16:9)</PresentationFormat>
  <Paragraphs>148</Paragraphs>
  <Slides>36</Slides>
  <Notes>10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Instrument Sans SemiBold</vt:lpstr>
      <vt:lpstr>Arimo</vt:lpstr>
      <vt:lpstr>Times New Roman</vt:lpstr>
      <vt:lpstr>Media Literacy and Critical Thinking - Spanish - Foreign Language - 9th grade by Slidesgo</vt:lpstr>
      <vt:lpstr>Fire &amp; Robbery Avoidance System</vt:lpstr>
      <vt:lpstr>Contents</vt:lpstr>
      <vt:lpstr>01 Introduction</vt:lpstr>
      <vt:lpstr>PowerPoint Presentation</vt:lpstr>
      <vt:lpstr>Component</vt:lpstr>
      <vt:lpstr>1. Arduino Nano </vt:lpstr>
      <vt:lpstr>1. Arduino Nano </vt:lpstr>
      <vt:lpstr>1. Arduino Nano </vt:lpstr>
      <vt:lpstr>Used pins:</vt:lpstr>
      <vt:lpstr>2. Flame Sensor   </vt:lpstr>
      <vt:lpstr>3. Ultrasonic Sensor  </vt:lpstr>
      <vt:lpstr>3. Ultrasonic Sensor  </vt:lpstr>
      <vt:lpstr>4. Buzzer  </vt:lpstr>
      <vt:lpstr>5. LCD Display   </vt:lpstr>
      <vt:lpstr>5. LCD Display</vt:lpstr>
      <vt:lpstr>6. DC Fan</vt:lpstr>
      <vt:lpstr>7. H Bridge </vt:lpstr>
      <vt:lpstr>03  Simulation</vt:lpstr>
      <vt:lpstr>PowerPoint Presentation</vt:lpstr>
      <vt:lpstr>PowerPoint Presentation</vt:lpstr>
      <vt:lpstr>PowerPoint Presentation</vt:lpstr>
      <vt:lpstr>PowerPoint Presentation</vt:lpstr>
      <vt:lpstr>04  Source code  </vt:lpstr>
      <vt:lpstr>PowerPoint Presentation</vt:lpstr>
      <vt:lpstr>PowerPoint Presentation</vt:lpstr>
      <vt:lpstr>PowerPoint Presentation</vt:lpstr>
      <vt:lpstr>PowerPoint Presentation</vt:lpstr>
      <vt:lpstr>PowerPoint Presentation</vt:lpstr>
      <vt:lpstr>05 Realtime</vt:lpstr>
      <vt:lpstr>PowerPoint Presentation</vt:lpstr>
      <vt:lpstr>PowerPoint Presentation</vt:lpstr>
      <vt:lpstr>PowerPoint Presentation</vt:lpstr>
      <vt:lpstr>Problems Encountered:</vt:lpstr>
      <vt:lpstr>06 Resources</vt:lpstr>
      <vt:lpstr>Our great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 Project</dc:title>
  <dc:creator>dell xps 9570</dc:creator>
  <cp:lastModifiedBy>Mariem Ossama Hussein Ahmed</cp:lastModifiedBy>
  <cp:revision>32</cp:revision>
  <dcterms:modified xsi:type="dcterms:W3CDTF">2024-05-18T20:18:41Z</dcterms:modified>
</cp:coreProperties>
</file>